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2"/>
  </p:sldMasterIdLst>
  <p:notesMasterIdLst>
    <p:notesMasterId r:id="rId23"/>
  </p:notesMasterIdLst>
  <p:sldIdLst>
    <p:sldId id="256" r:id="rId3"/>
    <p:sldId id="296" r:id="rId4"/>
    <p:sldId id="277" r:id="rId5"/>
    <p:sldId id="281" r:id="rId6"/>
    <p:sldId id="306" r:id="rId7"/>
    <p:sldId id="269" r:id="rId8"/>
    <p:sldId id="297" r:id="rId9"/>
    <p:sldId id="305" r:id="rId10"/>
    <p:sldId id="307" r:id="rId11"/>
    <p:sldId id="298" r:id="rId12"/>
    <p:sldId id="395" r:id="rId13"/>
    <p:sldId id="282" r:id="rId14"/>
    <p:sldId id="315" r:id="rId15"/>
    <p:sldId id="262" r:id="rId16"/>
    <p:sldId id="311" r:id="rId17"/>
    <p:sldId id="313" r:id="rId18"/>
    <p:sldId id="314" r:id="rId19"/>
    <p:sldId id="289" r:id="rId20"/>
    <p:sldId id="301"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CC535-6110-4AB9-ADCF-C262764C1ACF}" v="309" dt="2024-06-17T16:50:13.9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53981" autoAdjust="0"/>
  </p:normalViewPr>
  <p:slideViewPr>
    <p:cSldViewPr snapToGrid="0">
      <p:cViewPr varScale="1">
        <p:scale>
          <a:sx n="36" d="100"/>
          <a:sy n="36" d="100"/>
        </p:scale>
        <p:origin x="1736" y="36"/>
      </p:cViewPr>
      <p:guideLst/>
    </p:cSldViewPr>
  </p:slideViewPr>
  <p:notesTextViewPr>
    <p:cViewPr>
      <p:scale>
        <a:sx n="1" d="1"/>
        <a:sy n="1" d="1"/>
      </p:scale>
      <p:origin x="0" y="0"/>
    </p:cViewPr>
  </p:notesTextViewPr>
  <p:notesViewPr>
    <p:cSldViewPr snapToGrid="0">
      <p:cViewPr varScale="1">
        <p:scale>
          <a:sx n="60" d="100"/>
          <a:sy n="60" d="100"/>
        </p:scale>
        <p:origin x="2500"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wen Nicholson" userId="beb55082-6193-47e6-b3ac-2cd1c19bf39a" providerId="ADAL" clId="{CE4CC535-6110-4AB9-ADCF-C262764C1ACF}"/>
    <pc:docChg chg="undo custSel addSld delSld modSld sldOrd">
      <pc:chgData name="Gwen Nicholson" userId="beb55082-6193-47e6-b3ac-2cd1c19bf39a" providerId="ADAL" clId="{CE4CC535-6110-4AB9-ADCF-C262764C1ACF}" dt="2024-06-17T16:50:38.686" v="15932" actId="20577"/>
      <pc:docMkLst>
        <pc:docMk/>
      </pc:docMkLst>
      <pc:sldChg chg="addSp modSp mod modNotesTx">
        <pc:chgData name="Gwen Nicholson" userId="beb55082-6193-47e6-b3ac-2cd1c19bf39a" providerId="ADAL" clId="{CE4CC535-6110-4AB9-ADCF-C262764C1ACF}" dt="2024-06-17T16:50:38.686" v="15932" actId="20577"/>
        <pc:sldMkLst>
          <pc:docMk/>
          <pc:sldMk cId="1629735406" sldId="256"/>
        </pc:sldMkLst>
        <pc:spChg chg="mod">
          <ac:chgData name="Gwen Nicholson" userId="beb55082-6193-47e6-b3ac-2cd1c19bf39a" providerId="ADAL" clId="{CE4CC535-6110-4AB9-ADCF-C262764C1ACF}" dt="2024-06-14T15:18:10.604" v="131" actId="1076"/>
          <ac:spMkLst>
            <pc:docMk/>
            <pc:sldMk cId="1629735406" sldId="256"/>
            <ac:spMk id="2" creationId="{D04AB882-F454-9783-72DE-077414C77771}"/>
          </ac:spMkLst>
        </pc:spChg>
        <pc:spChg chg="add mod">
          <ac:chgData name="Gwen Nicholson" userId="beb55082-6193-47e6-b3ac-2cd1c19bf39a" providerId="ADAL" clId="{CE4CC535-6110-4AB9-ADCF-C262764C1ACF}" dt="2024-06-17T16:50:38.686" v="15932" actId="20577"/>
          <ac:spMkLst>
            <pc:docMk/>
            <pc:sldMk cId="1629735406" sldId="256"/>
            <ac:spMk id="5" creationId="{FCAB929C-BE5B-5B28-3453-2DAF089FD4C8}"/>
          </ac:spMkLst>
        </pc:spChg>
      </pc:sldChg>
      <pc:sldChg chg="delSp modSp mod ord modNotesTx">
        <pc:chgData name="Gwen Nicholson" userId="beb55082-6193-47e6-b3ac-2cd1c19bf39a" providerId="ADAL" clId="{CE4CC535-6110-4AB9-ADCF-C262764C1ACF}" dt="2024-06-17T16:41:51.915" v="14223" actId="20577"/>
        <pc:sldMkLst>
          <pc:docMk/>
          <pc:sldMk cId="0" sldId="262"/>
        </pc:sldMkLst>
        <pc:spChg chg="mod">
          <ac:chgData name="Gwen Nicholson" userId="beb55082-6193-47e6-b3ac-2cd1c19bf39a" providerId="ADAL" clId="{CE4CC535-6110-4AB9-ADCF-C262764C1ACF}" dt="2024-06-17T16:01:25.143" v="6918" actId="20577"/>
          <ac:spMkLst>
            <pc:docMk/>
            <pc:sldMk cId="0" sldId="262"/>
            <ac:spMk id="49154" creationId="{74A221D3-9468-7304-B589-E0F31631FC3F}"/>
          </ac:spMkLst>
        </pc:spChg>
        <pc:spChg chg="mod">
          <ac:chgData name="Gwen Nicholson" userId="beb55082-6193-47e6-b3ac-2cd1c19bf39a" providerId="ADAL" clId="{CE4CC535-6110-4AB9-ADCF-C262764C1ACF}" dt="2024-06-17T16:41:12.454" v="13953" actId="20577"/>
          <ac:spMkLst>
            <pc:docMk/>
            <pc:sldMk cId="0" sldId="262"/>
            <ac:spMk id="49155" creationId="{EAB6A6FC-1AEF-54A1-6B1C-A73DE70E7DA9}"/>
          </ac:spMkLst>
        </pc:spChg>
        <pc:picChg chg="del">
          <ac:chgData name="Gwen Nicholson" userId="beb55082-6193-47e6-b3ac-2cd1c19bf39a" providerId="ADAL" clId="{CE4CC535-6110-4AB9-ADCF-C262764C1ACF}" dt="2024-06-17T15:48:51.062" v="5974" actId="478"/>
          <ac:picMkLst>
            <pc:docMk/>
            <pc:sldMk cId="0" sldId="262"/>
            <ac:picMk id="49156" creationId="{CFA1EEA7-CCB7-FDA4-6B5F-9AEE93F97CDA}"/>
          </ac:picMkLst>
        </pc:picChg>
        <pc:picChg chg="del">
          <ac:chgData name="Gwen Nicholson" userId="beb55082-6193-47e6-b3ac-2cd1c19bf39a" providerId="ADAL" clId="{CE4CC535-6110-4AB9-ADCF-C262764C1ACF}" dt="2024-06-17T15:49:05.122" v="5976" actId="21"/>
          <ac:picMkLst>
            <pc:docMk/>
            <pc:sldMk cId="0" sldId="262"/>
            <ac:picMk id="49157" creationId="{D0DEACBF-555D-5F67-00C0-5330198EECB1}"/>
          </ac:picMkLst>
        </pc:picChg>
      </pc:sldChg>
      <pc:sldChg chg="addSp delSp modSp mod setBg modAnim modNotesTx">
        <pc:chgData name="Gwen Nicholson" userId="beb55082-6193-47e6-b3ac-2cd1c19bf39a" providerId="ADAL" clId="{CE4CC535-6110-4AB9-ADCF-C262764C1ACF}" dt="2024-06-17T16:49:28.198" v="15909"/>
        <pc:sldMkLst>
          <pc:docMk/>
          <pc:sldMk cId="721236628" sldId="269"/>
        </pc:sldMkLst>
        <pc:spChg chg="del mod">
          <ac:chgData name="Gwen Nicholson" userId="beb55082-6193-47e6-b3ac-2cd1c19bf39a" providerId="ADAL" clId="{CE4CC535-6110-4AB9-ADCF-C262764C1ACF}" dt="2024-06-17T13:29:20.188" v="2285" actId="931"/>
          <ac:spMkLst>
            <pc:docMk/>
            <pc:sldMk cId="721236628" sldId="269"/>
            <ac:spMk id="2" creationId="{D0D78570-A6A5-B19E-7C4D-9159D5E74FA8}"/>
          </ac:spMkLst>
        </pc:spChg>
        <pc:spChg chg="mod">
          <ac:chgData name="Gwen Nicholson" userId="beb55082-6193-47e6-b3ac-2cd1c19bf39a" providerId="ADAL" clId="{CE4CC535-6110-4AB9-ADCF-C262764C1ACF}" dt="2024-06-17T13:29:31.728" v="2292" actId="26606"/>
          <ac:spMkLst>
            <pc:docMk/>
            <pc:sldMk cId="721236628" sldId="269"/>
            <ac:spMk id="5" creationId="{584CDEA1-9365-F9DE-9FF4-9CE9BA3338D9}"/>
          </ac:spMkLst>
        </pc:spChg>
        <pc:spChg chg="add del mod">
          <ac:chgData name="Gwen Nicholson" userId="beb55082-6193-47e6-b3ac-2cd1c19bf39a" providerId="ADAL" clId="{CE4CC535-6110-4AB9-ADCF-C262764C1ACF}" dt="2024-06-17T13:46:07.498" v="2301" actId="931"/>
          <ac:spMkLst>
            <pc:docMk/>
            <pc:sldMk cId="721236628" sldId="269"/>
            <ac:spMk id="7" creationId="{9FD830D4-D791-BBF1-1862-34162CA88993}"/>
          </ac:spMkLst>
        </pc:spChg>
        <pc:spChg chg="add del">
          <ac:chgData name="Gwen Nicholson" userId="beb55082-6193-47e6-b3ac-2cd1c19bf39a" providerId="ADAL" clId="{CE4CC535-6110-4AB9-ADCF-C262764C1ACF}" dt="2024-06-17T13:29:31.728" v="2292" actId="26606"/>
          <ac:spMkLst>
            <pc:docMk/>
            <pc:sldMk cId="721236628" sldId="269"/>
            <ac:spMk id="24" creationId="{EA3B6404-C37D-4FE3-8124-9FC5ECE56273}"/>
          </ac:spMkLst>
        </pc:spChg>
        <pc:spChg chg="add del">
          <ac:chgData name="Gwen Nicholson" userId="beb55082-6193-47e6-b3ac-2cd1c19bf39a" providerId="ADAL" clId="{CE4CC535-6110-4AB9-ADCF-C262764C1ACF}" dt="2024-06-17T13:29:31.728" v="2292" actId="26606"/>
          <ac:spMkLst>
            <pc:docMk/>
            <pc:sldMk cId="721236628" sldId="269"/>
            <ac:spMk id="28" creationId="{F67B5ED5-2C08-4519-B88A-E933BAA847AA}"/>
          </ac:spMkLst>
        </pc:spChg>
        <pc:picChg chg="add del mod">
          <ac:chgData name="Gwen Nicholson" userId="beb55082-6193-47e6-b3ac-2cd1c19bf39a" providerId="ADAL" clId="{CE4CC535-6110-4AB9-ADCF-C262764C1ACF}" dt="2024-06-17T13:45:59.946" v="2300" actId="21"/>
          <ac:picMkLst>
            <pc:docMk/>
            <pc:sldMk cId="721236628" sldId="269"/>
            <ac:picMk id="4" creationId="{D9F607CA-2850-B63D-9154-5088B7397FED}"/>
          </ac:picMkLst>
        </pc:picChg>
        <pc:picChg chg="add mod">
          <ac:chgData name="Gwen Nicholson" userId="beb55082-6193-47e6-b3ac-2cd1c19bf39a" providerId="ADAL" clId="{CE4CC535-6110-4AB9-ADCF-C262764C1ACF}" dt="2024-06-17T13:48:49.761" v="2481" actId="1076"/>
          <ac:picMkLst>
            <pc:docMk/>
            <pc:sldMk cId="721236628" sldId="269"/>
            <ac:picMk id="9" creationId="{39539A9E-302E-43B7-B918-8C53D792CEB1}"/>
          </ac:picMkLst>
        </pc:picChg>
        <pc:picChg chg="add mod">
          <ac:chgData name="Gwen Nicholson" userId="beb55082-6193-47e6-b3ac-2cd1c19bf39a" providerId="ADAL" clId="{CE4CC535-6110-4AB9-ADCF-C262764C1ACF}" dt="2024-06-17T13:48:52.403" v="2482" actId="1076"/>
          <ac:picMkLst>
            <pc:docMk/>
            <pc:sldMk cId="721236628" sldId="269"/>
            <ac:picMk id="1026" creationId="{1BE130DD-F150-5EB5-5003-22D83524BB19}"/>
          </ac:picMkLst>
        </pc:picChg>
        <pc:cxnChg chg="add del">
          <ac:chgData name="Gwen Nicholson" userId="beb55082-6193-47e6-b3ac-2cd1c19bf39a" providerId="ADAL" clId="{CE4CC535-6110-4AB9-ADCF-C262764C1ACF}" dt="2024-06-17T13:29:31.728" v="2292" actId="26606"/>
          <ac:cxnSpMkLst>
            <pc:docMk/>
            <pc:sldMk cId="721236628" sldId="269"/>
            <ac:cxnSpMk id="10" creationId="{4436E0F2-A64B-471E-93C0-8DFE08CC57C8}"/>
          </ac:cxnSpMkLst>
        </pc:cxnChg>
        <pc:cxnChg chg="add del">
          <ac:chgData name="Gwen Nicholson" userId="beb55082-6193-47e6-b3ac-2cd1c19bf39a" providerId="ADAL" clId="{CE4CC535-6110-4AB9-ADCF-C262764C1ACF}" dt="2024-06-17T13:29:31.728" v="2292" actId="26606"/>
          <ac:cxnSpMkLst>
            <pc:docMk/>
            <pc:sldMk cId="721236628" sldId="269"/>
            <ac:cxnSpMk id="12" creationId="{DC1E3AB1-2A8C-4607-9FAE-D8BDB280FE1A}"/>
          </ac:cxnSpMkLst>
        </pc:cxnChg>
        <pc:cxnChg chg="add del">
          <ac:chgData name="Gwen Nicholson" userId="beb55082-6193-47e6-b3ac-2cd1c19bf39a" providerId="ADAL" clId="{CE4CC535-6110-4AB9-ADCF-C262764C1ACF}" dt="2024-06-17T13:29:31.728" v="2292" actId="26606"/>
          <ac:cxnSpMkLst>
            <pc:docMk/>
            <pc:sldMk cId="721236628" sldId="269"/>
            <ac:cxnSpMk id="14" creationId="{26D66059-832F-40B6-A35F-F56C8F38A1E7}"/>
          </ac:cxnSpMkLst>
        </pc:cxnChg>
        <pc:cxnChg chg="add del">
          <ac:chgData name="Gwen Nicholson" userId="beb55082-6193-47e6-b3ac-2cd1c19bf39a" providerId="ADAL" clId="{CE4CC535-6110-4AB9-ADCF-C262764C1ACF}" dt="2024-06-17T13:29:31.728" v="2292" actId="26606"/>
          <ac:cxnSpMkLst>
            <pc:docMk/>
            <pc:sldMk cId="721236628" sldId="269"/>
            <ac:cxnSpMk id="16" creationId="{A515E2ED-7EA9-448D-83FA-54C3DF9723BD}"/>
          </ac:cxnSpMkLst>
        </pc:cxnChg>
        <pc:cxnChg chg="add del">
          <ac:chgData name="Gwen Nicholson" userId="beb55082-6193-47e6-b3ac-2cd1c19bf39a" providerId="ADAL" clId="{CE4CC535-6110-4AB9-ADCF-C262764C1ACF}" dt="2024-06-17T13:29:31.728" v="2292" actId="26606"/>
          <ac:cxnSpMkLst>
            <pc:docMk/>
            <pc:sldMk cId="721236628" sldId="269"/>
            <ac:cxnSpMk id="18" creationId="{20595356-EABD-4767-AC9D-EA21FF115EC0}"/>
          </ac:cxnSpMkLst>
        </pc:cxnChg>
        <pc:cxnChg chg="add del">
          <ac:chgData name="Gwen Nicholson" userId="beb55082-6193-47e6-b3ac-2cd1c19bf39a" providerId="ADAL" clId="{CE4CC535-6110-4AB9-ADCF-C262764C1ACF}" dt="2024-06-17T13:29:31.728" v="2292" actId="26606"/>
          <ac:cxnSpMkLst>
            <pc:docMk/>
            <pc:sldMk cId="721236628" sldId="269"/>
            <ac:cxnSpMk id="20" creationId="{28CD9F06-9628-469C-B788-A894E3E08281}"/>
          </ac:cxnSpMkLst>
        </pc:cxnChg>
        <pc:cxnChg chg="add del">
          <ac:chgData name="Gwen Nicholson" userId="beb55082-6193-47e6-b3ac-2cd1c19bf39a" providerId="ADAL" clId="{CE4CC535-6110-4AB9-ADCF-C262764C1ACF}" dt="2024-06-17T13:29:31.728" v="2292" actId="26606"/>
          <ac:cxnSpMkLst>
            <pc:docMk/>
            <pc:sldMk cId="721236628" sldId="269"/>
            <ac:cxnSpMk id="22" creationId="{8550A431-0B61-421B-B4B7-24C0CFF0F938}"/>
          </ac:cxnSpMkLst>
        </pc:cxnChg>
        <pc:cxnChg chg="add del">
          <ac:chgData name="Gwen Nicholson" userId="beb55082-6193-47e6-b3ac-2cd1c19bf39a" providerId="ADAL" clId="{CE4CC535-6110-4AB9-ADCF-C262764C1ACF}" dt="2024-06-17T13:29:31.728" v="2292" actId="26606"/>
          <ac:cxnSpMkLst>
            <pc:docMk/>
            <pc:sldMk cId="721236628" sldId="269"/>
            <ac:cxnSpMk id="26" creationId="{C64A9919-C77B-4DEE-B7F8-B9A289E9E66E}"/>
          </ac:cxnSpMkLst>
        </pc:cxnChg>
        <pc:cxnChg chg="add del">
          <ac:chgData name="Gwen Nicholson" userId="beb55082-6193-47e6-b3ac-2cd1c19bf39a" providerId="ADAL" clId="{CE4CC535-6110-4AB9-ADCF-C262764C1ACF}" dt="2024-06-17T13:29:31.728" v="2292" actId="26606"/>
          <ac:cxnSpMkLst>
            <pc:docMk/>
            <pc:sldMk cId="721236628" sldId="269"/>
            <ac:cxnSpMk id="30" creationId="{4BB9CE4F-048D-4320-B7EF-E5AEA4020CE2}"/>
          </ac:cxnSpMkLst>
        </pc:cxnChg>
        <pc:cxnChg chg="add del">
          <ac:chgData name="Gwen Nicholson" userId="beb55082-6193-47e6-b3ac-2cd1c19bf39a" providerId="ADAL" clId="{CE4CC535-6110-4AB9-ADCF-C262764C1ACF}" dt="2024-06-17T13:29:31.728" v="2292" actId="26606"/>
          <ac:cxnSpMkLst>
            <pc:docMk/>
            <pc:sldMk cId="721236628" sldId="269"/>
            <ac:cxnSpMk id="32" creationId="{717DE3F0-E5A7-4C2D-927E-56638086786C}"/>
          </ac:cxnSpMkLst>
        </pc:cxnChg>
        <pc:cxnChg chg="add del">
          <ac:chgData name="Gwen Nicholson" userId="beb55082-6193-47e6-b3ac-2cd1c19bf39a" providerId="ADAL" clId="{CE4CC535-6110-4AB9-ADCF-C262764C1ACF}" dt="2024-06-17T13:29:31.728" v="2292" actId="26606"/>
          <ac:cxnSpMkLst>
            <pc:docMk/>
            <pc:sldMk cId="721236628" sldId="269"/>
            <ac:cxnSpMk id="34" creationId="{4E9EA87C-793F-4321-A0BC-4DB860289DD6}"/>
          </ac:cxnSpMkLst>
        </pc:cxnChg>
        <pc:cxnChg chg="add del">
          <ac:chgData name="Gwen Nicholson" userId="beb55082-6193-47e6-b3ac-2cd1c19bf39a" providerId="ADAL" clId="{CE4CC535-6110-4AB9-ADCF-C262764C1ACF}" dt="2024-06-17T13:29:31.728" v="2292" actId="26606"/>
          <ac:cxnSpMkLst>
            <pc:docMk/>
            <pc:sldMk cId="721236628" sldId="269"/>
            <ac:cxnSpMk id="36" creationId="{DEE00FC4-5601-4185-8A23-E15BD4D7B414}"/>
          </ac:cxnSpMkLst>
        </pc:cxnChg>
      </pc:sldChg>
      <pc:sldChg chg="modSp del mod modAnim modNotesTx">
        <pc:chgData name="Gwen Nicholson" userId="beb55082-6193-47e6-b3ac-2cd1c19bf39a" providerId="ADAL" clId="{CE4CC535-6110-4AB9-ADCF-C262764C1ACF}" dt="2024-06-17T16:50:21.451" v="15924" actId="47"/>
        <pc:sldMkLst>
          <pc:docMk/>
          <pc:sldMk cId="4262305828" sldId="276"/>
        </pc:sldMkLst>
        <pc:spChg chg="mod">
          <ac:chgData name="Gwen Nicholson" userId="beb55082-6193-47e6-b3ac-2cd1c19bf39a" providerId="ADAL" clId="{CE4CC535-6110-4AB9-ADCF-C262764C1ACF}" dt="2024-06-17T15:56:59.631" v="6699" actId="2711"/>
          <ac:spMkLst>
            <pc:docMk/>
            <pc:sldMk cId="4262305828" sldId="276"/>
            <ac:spMk id="7" creationId="{92979FD8-318A-C997-B1CA-EE93C90EF3C4}"/>
          </ac:spMkLst>
        </pc:spChg>
      </pc:sldChg>
      <pc:sldChg chg="modSp mod modNotesTx">
        <pc:chgData name="Gwen Nicholson" userId="beb55082-6193-47e6-b3ac-2cd1c19bf39a" providerId="ADAL" clId="{CE4CC535-6110-4AB9-ADCF-C262764C1ACF}" dt="2024-06-14T15:28:06.282" v="1318" actId="20577"/>
        <pc:sldMkLst>
          <pc:docMk/>
          <pc:sldMk cId="721095546" sldId="277"/>
        </pc:sldMkLst>
        <pc:spChg chg="mod">
          <ac:chgData name="Gwen Nicholson" userId="beb55082-6193-47e6-b3ac-2cd1c19bf39a" providerId="ADAL" clId="{CE4CC535-6110-4AB9-ADCF-C262764C1ACF}" dt="2024-06-14T15:25:16.524" v="545" actId="20577"/>
          <ac:spMkLst>
            <pc:docMk/>
            <pc:sldMk cId="721095546" sldId="277"/>
            <ac:spMk id="5" creationId="{A7D326EF-3B68-B5BB-C81D-2CF67C37BA39}"/>
          </ac:spMkLst>
        </pc:spChg>
      </pc:sldChg>
      <pc:sldChg chg="add del">
        <pc:chgData name="Gwen Nicholson" userId="beb55082-6193-47e6-b3ac-2cd1c19bf39a" providerId="ADAL" clId="{CE4CC535-6110-4AB9-ADCF-C262764C1ACF}" dt="2024-06-17T15:52:34.969" v="6013" actId="2696"/>
        <pc:sldMkLst>
          <pc:docMk/>
          <pc:sldMk cId="0" sldId="278"/>
        </pc:sldMkLst>
      </pc:sldChg>
      <pc:sldChg chg="delSp modSp add del mod modNotesTx">
        <pc:chgData name="Gwen Nicholson" userId="beb55082-6193-47e6-b3ac-2cd1c19bf39a" providerId="ADAL" clId="{CE4CC535-6110-4AB9-ADCF-C262764C1ACF}" dt="2024-06-17T16:29:37.789" v="12351" actId="47"/>
        <pc:sldMkLst>
          <pc:docMk/>
          <pc:sldMk cId="0" sldId="280"/>
        </pc:sldMkLst>
        <pc:spChg chg="mod">
          <ac:chgData name="Gwen Nicholson" userId="beb55082-6193-47e6-b3ac-2cd1c19bf39a" providerId="ADAL" clId="{CE4CC535-6110-4AB9-ADCF-C262764C1ACF}" dt="2024-06-17T15:47:32.192" v="5960" actId="122"/>
          <ac:spMkLst>
            <pc:docMk/>
            <pc:sldMk cId="0" sldId="280"/>
            <ac:spMk id="40962" creationId="{FBB499DE-D971-F522-2A6C-9411FA6CAB6E}"/>
          </ac:spMkLst>
        </pc:spChg>
        <pc:spChg chg="del">
          <ac:chgData name="Gwen Nicholson" userId="beb55082-6193-47e6-b3ac-2cd1c19bf39a" providerId="ADAL" clId="{CE4CC535-6110-4AB9-ADCF-C262764C1ACF}" dt="2024-06-17T15:36:30.131" v="5948" actId="21"/>
          <ac:spMkLst>
            <pc:docMk/>
            <pc:sldMk cId="0" sldId="280"/>
            <ac:spMk id="40963" creationId="{78195F4A-4CD4-E4C2-9912-084F761332B8}"/>
          </ac:spMkLst>
        </pc:spChg>
        <pc:picChg chg="mod">
          <ac:chgData name="Gwen Nicholson" userId="beb55082-6193-47e6-b3ac-2cd1c19bf39a" providerId="ADAL" clId="{CE4CC535-6110-4AB9-ADCF-C262764C1ACF}" dt="2024-06-17T15:29:19.182" v="5898" actId="14100"/>
          <ac:picMkLst>
            <pc:docMk/>
            <pc:sldMk cId="0" sldId="280"/>
            <ac:picMk id="40964" creationId="{928A03B2-54E3-1E92-0F6A-3A2C84048F2F}"/>
          </ac:picMkLst>
        </pc:picChg>
      </pc:sldChg>
      <pc:sldChg chg="addSp delSp modSp mod delAnim modAnim modNotesTx">
        <pc:chgData name="Gwen Nicholson" userId="beb55082-6193-47e6-b3ac-2cd1c19bf39a" providerId="ADAL" clId="{CE4CC535-6110-4AB9-ADCF-C262764C1ACF}" dt="2024-06-17T13:19:00.784" v="2144" actId="1076"/>
        <pc:sldMkLst>
          <pc:docMk/>
          <pc:sldMk cId="491969534" sldId="281"/>
        </pc:sldMkLst>
        <pc:spChg chg="add">
          <ac:chgData name="Gwen Nicholson" userId="beb55082-6193-47e6-b3ac-2cd1c19bf39a" providerId="ADAL" clId="{CE4CC535-6110-4AB9-ADCF-C262764C1ACF}" dt="2024-06-14T15:43:50.089" v="1331"/>
          <ac:spMkLst>
            <pc:docMk/>
            <pc:sldMk cId="491969534" sldId="281"/>
            <ac:spMk id="2" creationId="{BC1E7A1D-7357-0160-3025-57BEC3517B61}"/>
          </ac:spMkLst>
        </pc:spChg>
        <pc:spChg chg="del mod">
          <ac:chgData name="Gwen Nicholson" userId="beb55082-6193-47e6-b3ac-2cd1c19bf39a" providerId="ADAL" clId="{CE4CC535-6110-4AB9-ADCF-C262764C1ACF}" dt="2024-06-14T15:45:24.650" v="1335"/>
          <ac:spMkLst>
            <pc:docMk/>
            <pc:sldMk cId="491969534" sldId="281"/>
            <ac:spMk id="3" creationId="{2CFC2D3A-23DE-8351-AB46-01AB224C8FDD}"/>
          </ac:spMkLst>
        </pc:spChg>
        <pc:spChg chg="add">
          <ac:chgData name="Gwen Nicholson" userId="beb55082-6193-47e6-b3ac-2cd1c19bf39a" providerId="ADAL" clId="{CE4CC535-6110-4AB9-ADCF-C262764C1ACF}" dt="2024-06-14T15:44:27.875" v="1332"/>
          <ac:spMkLst>
            <pc:docMk/>
            <pc:sldMk cId="491969534" sldId="281"/>
            <ac:spMk id="4" creationId="{AC823261-5505-E761-D30C-5CE39AA8F70A}"/>
          </ac:spMkLst>
        </pc:spChg>
        <pc:spChg chg="mod">
          <ac:chgData name="Gwen Nicholson" userId="beb55082-6193-47e6-b3ac-2cd1c19bf39a" providerId="ADAL" clId="{CE4CC535-6110-4AB9-ADCF-C262764C1ACF}" dt="2024-06-14T15:52:25.555" v="1369" actId="1076"/>
          <ac:spMkLst>
            <pc:docMk/>
            <pc:sldMk cId="491969534" sldId="281"/>
            <ac:spMk id="5" creationId="{650BD68F-0DC5-2F2D-3E05-CFAA2325FA96}"/>
          </ac:spMkLst>
        </pc:spChg>
        <pc:spChg chg="add del">
          <ac:chgData name="Gwen Nicholson" userId="beb55082-6193-47e6-b3ac-2cd1c19bf39a" providerId="ADAL" clId="{CE4CC535-6110-4AB9-ADCF-C262764C1ACF}" dt="2024-06-14T15:48:17.652" v="1356" actId="26606"/>
          <ac:spMkLst>
            <pc:docMk/>
            <pc:sldMk cId="491969534" sldId="281"/>
            <ac:spMk id="25" creationId="{EA598DD8-9D08-E8D1-E3AE-A48DAEF28A80}"/>
          </ac:spMkLst>
        </pc:spChg>
        <pc:spChg chg="mod ord">
          <ac:chgData name="Gwen Nicholson" userId="beb55082-6193-47e6-b3ac-2cd1c19bf39a" providerId="ADAL" clId="{CE4CC535-6110-4AB9-ADCF-C262764C1ACF}" dt="2024-06-14T15:48:17.652" v="1356" actId="26606"/>
          <ac:spMkLst>
            <pc:docMk/>
            <pc:sldMk cId="491969534" sldId="281"/>
            <ac:spMk id="28" creationId="{1481C091-C288-DF2C-EAFE-F2505D4A2838}"/>
          </ac:spMkLst>
        </pc:spChg>
        <pc:spChg chg="add del">
          <ac:chgData name="Gwen Nicholson" userId="beb55082-6193-47e6-b3ac-2cd1c19bf39a" providerId="ADAL" clId="{CE4CC535-6110-4AB9-ADCF-C262764C1ACF}" dt="2024-06-14T15:48:13.560" v="1353" actId="26606"/>
          <ac:spMkLst>
            <pc:docMk/>
            <pc:sldMk cId="491969534" sldId="281"/>
            <ac:spMk id="1037" creationId="{D6309531-94CD-4CF6-AACE-80EC085E0F34}"/>
          </ac:spMkLst>
        </pc:spChg>
        <pc:spChg chg="add del">
          <ac:chgData name="Gwen Nicholson" userId="beb55082-6193-47e6-b3ac-2cd1c19bf39a" providerId="ADAL" clId="{CE4CC535-6110-4AB9-ADCF-C262764C1ACF}" dt="2024-06-14T15:48:17.646" v="1355" actId="26606"/>
          <ac:spMkLst>
            <pc:docMk/>
            <pc:sldMk cId="491969534" sldId="281"/>
            <ac:spMk id="1042" creationId="{22171661-0838-4942-A149-8C1B789266A2}"/>
          </ac:spMkLst>
        </pc:spChg>
        <pc:spChg chg="add">
          <ac:chgData name="Gwen Nicholson" userId="beb55082-6193-47e6-b3ac-2cd1c19bf39a" providerId="ADAL" clId="{CE4CC535-6110-4AB9-ADCF-C262764C1ACF}" dt="2024-06-14T15:48:17.652" v="1356" actId="26606"/>
          <ac:spMkLst>
            <pc:docMk/>
            <pc:sldMk cId="491969534" sldId="281"/>
            <ac:spMk id="1045" creationId="{D6309531-94CD-4CF6-AACE-80EC085E0F34}"/>
          </ac:spMkLst>
        </pc:spChg>
        <pc:picChg chg="add mod">
          <ac:chgData name="Gwen Nicholson" userId="beb55082-6193-47e6-b3ac-2cd1c19bf39a" providerId="ADAL" clId="{CE4CC535-6110-4AB9-ADCF-C262764C1ACF}" dt="2024-06-17T13:19:00.784" v="2144" actId="1076"/>
          <ac:picMkLst>
            <pc:docMk/>
            <pc:sldMk cId="491969534" sldId="281"/>
            <ac:picMk id="3" creationId="{B722E756-AB18-1182-2819-2455AB43BC6C}"/>
          </ac:picMkLst>
        </pc:picChg>
        <pc:picChg chg="add del mod">
          <ac:chgData name="Gwen Nicholson" userId="beb55082-6193-47e6-b3ac-2cd1c19bf39a" providerId="ADAL" clId="{CE4CC535-6110-4AB9-ADCF-C262764C1ACF}" dt="2024-06-17T13:18:37.160" v="2136" actId="21"/>
          <ac:picMkLst>
            <pc:docMk/>
            <pc:sldMk cId="491969534" sldId="281"/>
            <ac:picMk id="7" creationId="{01E2F659-C87E-E2BF-6ECE-381DE58F1A89}"/>
          </ac:picMkLst>
        </pc:picChg>
        <pc:picChg chg="add del mod">
          <ac:chgData name="Gwen Nicholson" userId="beb55082-6193-47e6-b3ac-2cd1c19bf39a" providerId="ADAL" clId="{CE4CC535-6110-4AB9-ADCF-C262764C1ACF}" dt="2024-06-14T15:46:02.198" v="1342" actId="21"/>
          <ac:picMkLst>
            <pc:docMk/>
            <pc:sldMk cId="491969534" sldId="281"/>
            <ac:picMk id="1030" creationId="{CB4503EF-45C3-D815-F973-9711469A99A0}"/>
          </ac:picMkLst>
        </pc:picChg>
        <pc:picChg chg="add mod">
          <ac:chgData name="Gwen Nicholson" userId="beb55082-6193-47e6-b3ac-2cd1c19bf39a" providerId="ADAL" clId="{CE4CC535-6110-4AB9-ADCF-C262764C1ACF}" dt="2024-06-14T15:49:13.527" v="1358" actId="1076"/>
          <ac:picMkLst>
            <pc:docMk/>
            <pc:sldMk cId="491969534" sldId="281"/>
            <ac:picMk id="1032" creationId="{7133261F-16E9-9990-36B5-598F70EDD57B}"/>
          </ac:picMkLst>
        </pc:picChg>
        <pc:picChg chg="add del mod">
          <ac:chgData name="Gwen Nicholson" userId="beb55082-6193-47e6-b3ac-2cd1c19bf39a" providerId="ADAL" clId="{CE4CC535-6110-4AB9-ADCF-C262764C1ACF}" dt="2024-06-14T15:51:47.774" v="1361" actId="21"/>
          <ac:picMkLst>
            <pc:docMk/>
            <pc:sldMk cId="491969534" sldId="281"/>
            <ac:picMk id="1034" creationId="{FFE2573A-4F0B-8D24-1EE2-2077D7876A4C}"/>
          </ac:picMkLst>
        </pc:picChg>
        <pc:cxnChg chg="add del">
          <ac:chgData name="Gwen Nicholson" userId="beb55082-6193-47e6-b3ac-2cd1c19bf39a" providerId="ADAL" clId="{CE4CC535-6110-4AB9-ADCF-C262764C1ACF}" dt="2024-06-14T15:48:17.652" v="1356" actId="26606"/>
          <ac:cxnSpMkLst>
            <pc:docMk/>
            <pc:sldMk cId="491969534" sldId="281"/>
            <ac:cxnSpMk id="26" creationId="{DEE80539-8806-BD74-8D41-4E1D307812C3}"/>
          </ac:cxnSpMkLst>
        </pc:cxnChg>
        <pc:cxnChg chg="add del">
          <ac:chgData name="Gwen Nicholson" userId="beb55082-6193-47e6-b3ac-2cd1c19bf39a" providerId="ADAL" clId="{CE4CC535-6110-4AB9-ADCF-C262764C1ACF}" dt="2024-06-14T15:48:17.652" v="1356" actId="26606"/>
          <ac:cxnSpMkLst>
            <pc:docMk/>
            <pc:sldMk cId="491969534" sldId="281"/>
            <ac:cxnSpMk id="27" creationId="{6242513F-324E-6627-F2FA-405B45A23FD4}"/>
          </ac:cxnSpMkLst>
        </pc:cxnChg>
        <pc:cxnChg chg="add del">
          <ac:chgData name="Gwen Nicholson" userId="beb55082-6193-47e6-b3ac-2cd1c19bf39a" providerId="ADAL" clId="{CE4CC535-6110-4AB9-ADCF-C262764C1ACF}" dt="2024-06-14T15:48:17.652" v="1356" actId="26606"/>
          <ac:cxnSpMkLst>
            <pc:docMk/>
            <pc:sldMk cId="491969534" sldId="281"/>
            <ac:cxnSpMk id="29" creationId="{855E43EA-5CCE-5BB4-4A81-2AA10DBFEF6F}"/>
          </ac:cxnSpMkLst>
        </pc:cxnChg>
        <pc:cxnChg chg="add del">
          <ac:chgData name="Gwen Nicholson" userId="beb55082-6193-47e6-b3ac-2cd1c19bf39a" providerId="ADAL" clId="{CE4CC535-6110-4AB9-ADCF-C262764C1ACF}" dt="2024-06-14T15:48:13.560" v="1353" actId="26606"/>
          <ac:cxnSpMkLst>
            <pc:docMk/>
            <pc:sldMk cId="491969534" sldId="281"/>
            <ac:cxnSpMk id="1039" creationId="{F75BF611-D2A5-4454-8C47-95B0BC422843}"/>
          </ac:cxnSpMkLst>
        </pc:cxnChg>
        <pc:cxnChg chg="add del">
          <ac:chgData name="Gwen Nicholson" userId="beb55082-6193-47e6-b3ac-2cd1c19bf39a" providerId="ADAL" clId="{CE4CC535-6110-4AB9-ADCF-C262764C1ACF}" dt="2024-06-14T15:48:17.646" v="1355" actId="26606"/>
          <ac:cxnSpMkLst>
            <pc:docMk/>
            <pc:sldMk cId="491969534" sldId="281"/>
            <ac:cxnSpMk id="1041" creationId="{B1874503-FE8B-408C-ABAF-2B72BAC29666}"/>
          </ac:cxnSpMkLst>
        </pc:cxnChg>
        <pc:cxnChg chg="add del">
          <ac:chgData name="Gwen Nicholson" userId="beb55082-6193-47e6-b3ac-2cd1c19bf39a" providerId="ADAL" clId="{CE4CC535-6110-4AB9-ADCF-C262764C1ACF}" dt="2024-06-14T15:48:17.646" v="1355" actId="26606"/>
          <ac:cxnSpMkLst>
            <pc:docMk/>
            <pc:sldMk cId="491969534" sldId="281"/>
            <ac:cxnSpMk id="1043" creationId="{BB04A404-AF1E-4EC9-AF7D-46C68BFCEBB6}"/>
          </ac:cxnSpMkLst>
        </pc:cxnChg>
        <pc:cxnChg chg="add">
          <ac:chgData name="Gwen Nicholson" userId="beb55082-6193-47e6-b3ac-2cd1c19bf39a" providerId="ADAL" clId="{CE4CC535-6110-4AB9-ADCF-C262764C1ACF}" dt="2024-06-14T15:48:17.652" v="1356" actId="26606"/>
          <ac:cxnSpMkLst>
            <pc:docMk/>
            <pc:sldMk cId="491969534" sldId="281"/>
            <ac:cxnSpMk id="1046" creationId="{F75BF611-D2A5-4454-8C47-95B0BC422843}"/>
          </ac:cxnSpMkLst>
        </pc:cxnChg>
      </pc:sldChg>
      <pc:sldChg chg="delSp modSp mod modNotesTx">
        <pc:chgData name="Gwen Nicholson" userId="beb55082-6193-47e6-b3ac-2cd1c19bf39a" providerId="ADAL" clId="{CE4CC535-6110-4AB9-ADCF-C262764C1ACF}" dt="2024-06-17T16:34:49.451" v="12750" actId="20577"/>
        <pc:sldMkLst>
          <pc:docMk/>
          <pc:sldMk cId="0" sldId="282"/>
        </pc:sldMkLst>
        <pc:spChg chg="mod">
          <ac:chgData name="Gwen Nicholson" userId="beb55082-6193-47e6-b3ac-2cd1c19bf39a" providerId="ADAL" clId="{CE4CC535-6110-4AB9-ADCF-C262764C1ACF}" dt="2024-06-17T16:32:34.191" v="12422" actId="122"/>
          <ac:spMkLst>
            <pc:docMk/>
            <pc:sldMk cId="0" sldId="282"/>
            <ac:spMk id="47106" creationId="{ABC8D3E7-8BD7-1014-8024-58945DF1B865}"/>
          </ac:spMkLst>
        </pc:spChg>
        <pc:picChg chg="del">
          <ac:chgData name="Gwen Nicholson" userId="beb55082-6193-47e6-b3ac-2cd1c19bf39a" providerId="ADAL" clId="{CE4CC535-6110-4AB9-ADCF-C262764C1ACF}" dt="2024-06-17T15:47:50.617" v="5965" actId="478"/>
          <ac:picMkLst>
            <pc:docMk/>
            <pc:sldMk cId="0" sldId="282"/>
            <ac:picMk id="47137" creationId="{E871A150-FDE1-6F08-E7F0-98B6AF55CEA2}"/>
          </ac:picMkLst>
        </pc:picChg>
      </pc:sldChg>
      <pc:sldChg chg="delSp modNotesTx">
        <pc:chgData name="Gwen Nicholson" userId="beb55082-6193-47e6-b3ac-2cd1c19bf39a" providerId="ADAL" clId="{CE4CC535-6110-4AB9-ADCF-C262764C1ACF}" dt="2024-06-17T16:07:28.219" v="8084" actId="20577"/>
        <pc:sldMkLst>
          <pc:docMk/>
          <pc:sldMk cId="0" sldId="289"/>
        </pc:sldMkLst>
        <pc:picChg chg="del">
          <ac:chgData name="Gwen Nicholson" userId="beb55082-6193-47e6-b3ac-2cd1c19bf39a" providerId="ADAL" clId="{CE4CC535-6110-4AB9-ADCF-C262764C1ACF}" dt="2024-06-17T15:54:32.567" v="6410" actId="478"/>
          <ac:picMkLst>
            <pc:docMk/>
            <pc:sldMk cId="0" sldId="289"/>
            <ac:picMk id="56347" creationId="{DB0F8180-07A8-9667-69E1-E8EE4DABDCD1}"/>
          </ac:picMkLst>
        </pc:picChg>
      </pc:sldChg>
      <pc:sldChg chg="modSp add del mod modNotesTx">
        <pc:chgData name="Gwen Nicholson" userId="beb55082-6193-47e6-b3ac-2cd1c19bf39a" providerId="ADAL" clId="{CE4CC535-6110-4AB9-ADCF-C262764C1ACF}" dt="2024-06-17T16:46:53.656" v="15439" actId="20577"/>
        <pc:sldMkLst>
          <pc:docMk/>
          <pc:sldMk cId="1415189202" sldId="295"/>
        </pc:sldMkLst>
        <pc:spChg chg="mod">
          <ac:chgData name="Gwen Nicholson" userId="beb55082-6193-47e6-b3ac-2cd1c19bf39a" providerId="ADAL" clId="{CE4CC535-6110-4AB9-ADCF-C262764C1ACF}" dt="2024-06-17T15:55:52.491" v="6594" actId="20577"/>
          <ac:spMkLst>
            <pc:docMk/>
            <pc:sldMk cId="1415189202" sldId="295"/>
            <ac:spMk id="3" creationId="{5DDF3EC7-6CDA-1ABA-8977-B8C8A592AD18}"/>
          </ac:spMkLst>
        </pc:spChg>
      </pc:sldChg>
      <pc:sldChg chg="modSp mod modNotesTx">
        <pc:chgData name="Gwen Nicholson" userId="beb55082-6193-47e6-b3ac-2cd1c19bf39a" providerId="ADAL" clId="{CE4CC535-6110-4AB9-ADCF-C262764C1ACF}" dt="2024-06-17T16:08:48.302" v="8337" actId="20577"/>
        <pc:sldMkLst>
          <pc:docMk/>
          <pc:sldMk cId="2703573245" sldId="296"/>
        </pc:sldMkLst>
        <pc:spChg chg="mod">
          <ac:chgData name="Gwen Nicholson" userId="beb55082-6193-47e6-b3ac-2cd1c19bf39a" providerId="ADAL" clId="{CE4CC535-6110-4AB9-ADCF-C262764C1ACF}" dt="2024-06-17T16:02:47.427" v="6979" actId="20577"/>
          <ac:spMkLst>
            <pc:docMk/>
            <pc:sldMk cId="2703573245" sldId="296"/>
            <ac:spMk id="3" creationId="{5F0A7744-B43C-F1EC-36F1-36716D191ECE}"/>
          </ac:spMkLst>
        </pc:spChg>
      </pc:sldChg>
      <pc:sldChg chg="modSp mod modAnim modNotesTx">
        <pc:chgData name="Gwen Nicholson" userId="beb55082-6193-47e6-b3ac-2cd1c19bf39a" providerId="ADAL" clId="{CE4CC535-6110-4AB9-ADCF-C262764C1ACF}" dt="2024-06-17T16:49:36.355" v="15920"/>
        <pc:sldMkLst>
          <pc:docMk/>
          <pc:sldMk cId="3126970624" sldId="297"/>
        </pc:sldMkLst>
        <pc:spChg chg="mod">
          <ac:chgData name="Gwen Nicholson" userId="beb55082-6193-47e6-b3ac-2cd1c19bf39a" providerId="ADAL" clId="{CE4CC535-6110-4AB9-ADCF-C262764C1ACF}" dt="2024-06-17T15:26:23.511" v="5841" actId="27636"/>
          <ac:spMkLst>
            <pc:docMk/>
            <pc:sldMk cId="3126970624" sldId="297"/>
            <ac:spMk id="3" creationId="{E56196DA-76A5-70EE-312F-69E3B86E93D6}"/>
          </ac:spMkLst>
        </pc:spChg>
        <pc:spChg chg="mod">
          <ac:chgData name="Gwen Nicholson" userId="beb55082-6193-47e6-b3ac-2cd1c19bf39a" providerId="ADAL" clId="{CE4CC535-6110-4AB9-ADCF-C262764C1ACF}" dt="2024-06-17T15:25:40.012" v="5833" actId="1076"/>
          <ac:spMkLst>
            <pc:docMk/>
            <pc:sldMk cId="3126970624" sldId="297"/>
            <ac:spMk id="4" creationId="{B5203D5F-DAB9-9703-F6BE-950660CA4E7D}"/>
          </ac:spMkLst>
        </pc:spChg>
      </pc:sldChg>
      <pc:sldChg chg="addSp delSp modSp mod setBg modNotesTx">
        <pc:chgData name="Gwen Nicholson" userId="beb55082-6193-47e6-b3ac-2cd1c19bf39a" providerId="ADAL" clId="{CE4CC535-6110-4AB9-ADCF-C262764C1ACF}" dt="2024-06-17T16:30:14.943" v="12388" actId="20577"/>
        <pc:sldMkLst>
          <pc:docMk/>
          <pc:sldMk cId="3491902718" sldId="298"/>
        </pc:sldMkLst>
        <pc:spChg chg="mod ord">
          <ac:chgData name="Gwen Nicholson" userId="beb55082-6193-47e6-b3ac-2cd1c19bf39a" providerId="ADAL" clId="{CE4CC535-6110-4AB9-ADCF-C262764C1ACF}" dt="2024-06-17T15:59:01.100" v="6839" actId="6549"/>
          <ac:spMkLst>
            <pc:docMk/>
            <pc:sldMk cId="3491902718" sldId="298"/>
            <ac:spMk id="3" creationId="{E56196DA-76A5-70EE-312F-69E3B86E93D6}"/>
          </ac:spMkLst>
        </pc:spChg>
        <pc:spChg chg="del mod">
          <ac:chgData name="Gwen Nicholson" userId="beb55082-6193-47e6-b3ac-2cd1c19bf39a" providerId="ADAL" clId="{CE4CC535-6110-4AB9-ADCF-C262764C1ACF}" dt="2024-06-17T15:58:49.208" v="6820" actId="21"/>
          <ac:spMkLst>
            <pc:docMk/>
            <pc:sldMk cId="3491902718" sldId="298"/>
            <ac:spMk id="4" creationId="{B5203D5F-DAB9-9703-F6BE-950660CA4E7D}"/>
          </ac:spMkLst>
        </pc:spChg>
        <pc:spChg chg="add mod">
          <ac:chgData name="Gwen Nicholson" userId="beb55082-6193-47e6-b3ac-2cd1c19bf39a" providerId="ADAL" clId="{CE4CC535-6110-4AB9-ADCF-C262764C1ACF}" dt="2024-06-17T15:59:05.109" v="6840" actId="1076"/>
          <ac:spMkLst>
            <pc:docMk/>
            <pc:sldMk cId="3491902718" sldId="298"/>
            <ac:spMk id="9" creationId="{2C6A300C-0C78-3EC7-FA4C-039B112FAB54}"/>
          </ac:spMkLst>
        </pc:spChg>
        <pc:spChg chg="add">
          <ac:chgData name="Gwen Nicholson" userId="beb55082-6193-47e6-b3ac-2cd1c19bf39a" providerId="ADAL" clId="{CE4CC535-6110-4AB9-ADCF-C262764C1ACF}" dt="2024-06-17T15:35:26.678" v="5921" actId="26606"/>
          <ac:spMkLst>
            <pc:docMk/>
            <pc:sldMk cId="3491902718" sldId="298"/>
            <ac:spMk id="12" creationId="{2B78D151-52A1-46B3-8374-570DA802E9A5}"/>
          </ac:spMkLst>
        </pc:spChg>
        <pc:spChg chg="add">
          <ac:chgData name="Gwen Nicholson" userId="beb55082-6193-47e6-b3ac-2cd1c19bf39a" providerId="ADAL" clId="{CE4CC535-6110-4AB9-ADCF-C262764C1ACF}" dt="2024-06-17T15:35:26.678" v="5921" actId="26606"/>
          <ac:spMkLst>
            <pc:docMk/>
            <pc:sldMk cId="3491902718" sldId="298"/>
            <ac:spMk id="14" creationId="{6C745475-F6E1-4944-B2F1-A82F3444F7EE}"/>
          </ac:spMkLst>
        </pc:spChg>
        <pc:picChg chg="add mod">
          <ac:chgData name="Gwen Nicholson" userId="beb55082-6193-47e6-b3ac-2cd1c19bf39a" providerId="ADAL" clId="{CE4CC535-6110-4AB9-ADCF-C262764C1ACF}" dt="2024-06-17T15:36:14.698" v="5947" actId="14100"/>
          <ac:picMkLst>
            <pc:docMk/>
            <pc:sldMk cId="3491902718" sldId="298"/>
            <ac:picMk id="5" creationId="{4523C8EE-B62B-25F8-8220-25D86FC16B6F}"/>
          </ac:picMkLst>
        </pc:picChg>
        <pc:picChg chg="add mod">
          <ac:chgData name="Gwen Nicholson" userId="beb55082-6193-47e6-b3ac-2cd1c19bf39a" providerId="ADAL" clId="{CE4CC535-6110-4AB9-ADCF-C262764C1ACF}" dt="2024-06-17T15:35:26.678" v="5921" actId="26606"/>
          <ac:picMkLst>
            <pc:docMk/>
            <pc:sldMk cId="3491902718" sldId="298"/>
            <ac:picMk id="7" creationId="{838DE637-D2E5-9F4F-BC4C-FAF0BAE843EB}"/>
          </ac:picMkLst>
        </pc:picChg>
        <pc:cxnChg chg="add">
          <ac:chgData name="Gwen Nicholson" userId="beb55082-6193-47e6-b3ac-2cd1c19bf39a" providerId="ADAL" clId="{CE4CC535-6110-4AB9-ADCF-C262764C1ACF}" dt="2024-06-17T15:35:26.678" v="5921" actId="26606"/>
          <ac:cxnSpMkLst>
            <pc:docMk/>
            <pc:sldMk cId="3491902718" sldId="298"/>
            <ac:cxnSpMk id="16" creationId="{E2F61726-9292-4844-9EBF-341051AAFDBE}"/>
          </ac:cxnSpMkLst>
        </pc:cxnChg>
      </pc:sldChg>
      <pc:sldChg chg="modSp del mod modNotesTx">
        <pc:chgData name="Gwen Nicholson" userId="beb55082-6193-47e6-b3ac-2cd1c19bf39a" providerId="ADAL" clId="{CE4CC535-6110-4AB9-ADCF-C262764C1ACF}" dt="2024-06-17T15:37:06.932" v="5953" actId="2696"/>
        <pc:sldMkLst>
          <pc:docMk/>
          <pc:sldMk cId="3419161718" sldId="299"/>
        </pc:sldMkLst>
        <pc:spChg chg="mod">
          <ac:chgData name="Gwen Nicholson" userId="beb55082-6193-47e6-b3ac-2cd1c19bf39a" providerId="ADAL" clId="{CE4CC535-6110-4AB9-ADCF-C262764C1ACF}" dt="2024-06-17T13:10:35.640" v="1953" actId="6549"/>
          <ac:spMkLst>
            <pc:docMk/>
            <pc:sldMk cId="3419161718" sldId="299"/>
            <ac:spMk id="3" creationId="{E56196DA-76A5-70EE-312F-69E3B86E93D6}"/>
          </ac:spMkLst>
        </pc:spChg>
        <pc:spChg chg="mod">
          <ac:chgData name="Gwen Nicholson" userId="beb55082-6193-47e6-b3ac-2cd1c19bf39a" providerId="ADAL" clId="{CE4CC535-6110-4AB9-ADCF-C262764C1ACF}" dt="2024-06-17T13:10:30.983" v="1952" actId="20577"/>
          <ac:spMkLst>
            <pc:docMk/>
            <pc:sldMk cId="3419161718" sldId="299"/>
            <ac:spMk id="4" creationId="{B5203D5F-DAB9-9703-F6BE-950660CA4E7D}"/>
          </ac:spMkLst>
        </pc:spChg>
      </pc:sldChg>
      <pc:sldChg chg="modSp del mod modNotesTx">
        <pc:chgData name="Gwen Nicholson" userId="beb55082-6193-47e6-b3ac-2cd1c19bf39a" providerId="ADAL" clId="{CE4CC535-6110-4AB9-ADCF-C262764C1ACF}" dt="2024-06-17T15:52:47.098" v="6014" actId="47"/>
        <pc:sldMkLst>
          <pc:docMk/>
          <pc:sldMk cId="2171379572" sldId="300"/>
        </pc:sldMkLst>
        <pc:spChg chg="mod">
          <ac:chgData name="Gwen Nicholson" userId="beb55082-6193-47e6-b3ac-2cd1c19bf39a" providerId="ADAL" clId="{CE4CC535-6110-4AB9-ADCF-C262764C1ACF}" dt="2024-06-17T13:10:56.846" v="1986" actId="6549"/>
          <ac:spMkLst>
            <pc:docMk/>
            <pc:sldMk cId="2171379572" sldId="300"/>
            <ac:spMk id="3" creationId="{E56196DA-76A5-70EE-312F-69E3B86E93D6}"/>
          </ac:spMkLst>
        </pc:spChg>
        <pc:spChg chg="mod">
          <ac:chgData name="Gwen Nicholson" userId="beb55082-6193-47e6-b3ac-2cd1c19bf39a" providerId="ADAL" clId="{CE4CC535-6110-4AB9-ADCF-C262764C1ACF}" dt="2024-06-17T13:10:52.240" v="1985" actId="20577"/>
          <ac:spMkLst>
            <pc:docMk/>
            <pc:sldMk cId="2171379572" sldId="300"/>
            <ac:spMk id="4" creationId="{B5203D5F-DAB9-9703-F6BE-950660CA4E7D}"/>
          </ac:spMkLst>
        </pc:spChg>
      </pc:sldChg>
      <pc:sldChg chg="modSp mod modNotesTx">
        <pc:chgData name="Gwen Nicholson" userId="beb55082-6193-47e6-b3ac-2cd1c19bf39a" providerId="ADAL" clId="{CE4CC535-6110-4AB9-ADCF-C262764C1ACF}" dt="2024-06-17T16:46:27.236" v="15350" actId="20577"/>
        <pc:sldMkLst>
          <pc:docMk/>
          <pc:sldMk cId="1035952422" sldId="301"/>
        </pc:sldMkLst>
        <pc:spChg chg="mod">
          <ac:chgData name="Gwen Nicholson" userId="beb55082-6193-47e6-b3ac-2cd1c19bf39a" providerId="ADAL" clId="{CE4CC535-6110-4AB9-ADCF-C262764C1ACF}" dt="2024-06-17T16:45:06.080" v="14922" actId="20577"/>
          <ac:spMkLst>
            <pc:docMk/>
            <pc:sldMk cId="1035952422" sldId="301"/>
            <ac:spMk id="3" creationId="{E56196DA-76A5-70EE-312F-69E3B86E93D6}"/>
          </ac:spMkLst>
        </pc:spChg>
        <pc:spChg chg="mod">
          <ac:chgData name="Gwen Nicholson" userId="beb55082-6193-47e6-b3ac-2cd1c19bf39a" providerId="ADAL" clId="{CE4CC535-6110-4AB9-ADCF-C262764C1ACF}" dt="2024-06-17T13:11:06.715" v="1994" actId="20577"/>
          <ac:spMkLst>
            <pc:docMk/>
            <pc:sldMk cId="1035952422" sldId="301"/>
            <ac:spMk id="4" creationId="{B5203D5F-DAB9-9703-F6BE-950660CA4E7D}"/>
          </ac:spMkLst>
        </pc:spChg>
      </pc:sldChg>
      <pc:sldChg chg="del">
        <pc:chgData name="Gwen Nicholson" userId="beb55082-6193-47e6-b3ac-2cd1c19bf39a" providerId="ADAL" clId="{CE4CC535-6110-4AB9-ADCF-C262764C1ACF}" dt="2024-06-17T13:11:22.590" v="2005" actId="47"/>
        <pc:sldMkLst>
          <pc:docMk/>
          <pc:sldMk cId="2447165275" sldId="302"/>
        </pc:sldMkLst>
      </pc:sldChg>
      <pc:sldChg chg="del">
        <pc:chgData name="Gwen Nicholson" userId="beb55082-6193-47e6-b3ac-2cd1c19bf39a" providerId="ADAL" clId="{CE4CC535-6110-4AB9-ADCF-C262764C1ACF}" dt="2024-06-17T13:11:23.405" v="2006" actId="47"/>
        <pc:sldMkLst>
          <pc:docMk/>
          <pc:sldMk cId="2988585746" sldId="303"/>
        </pc:sldMkLst>
      </pc:sldChg>
      <pc:sldChg chg="modSp del mod">
        <pc:chgData name="Gwen Nicholson" userId="beb55082-6193-47e6-b3ac-2cd1c19bf39a" providerId="ADAL" clId="{CE4CC535-6110-4AB9-ADCF-C262764C1ACF}" dt="2024-06-17T13:11:30.572" v="2009" actId="47"/>
        <pc:sldMkLst>
          <pc:docMk/>
          <pc:sldMk cId="2427933353" sldId="304"/>
        </pc:sldMkLst>
        <pc:spChg chg="mod">
          <ac:chgData name="Gwen Nicholson" userId="beb55082-6193-47e6-b3ac-2cd1c19bf39a" providerId="ADAL" clId="{CE4CC535-6110-4AB9-ADCF-C262764C1ACF}" dt="2024-06-17T13:11:20.018" v="2004" actId="6549"/>
          <ac:spMkLst>
            <pc:docMk/>
            <pc:sldMk cId="2427933353" sldId="304"/>
            <ac:spMk id="3" creationId="{E56196DA-76A5-70EE-312F-69E3B86E93D6}"/>
          </ac:spMkLst>
        </pc:spChg>
        <pc:spChg chg="mod">
          <ac:chgData name="Gwen Nicholson" userId="beb55082-6193-47e6-b3ac-2cd1c19bf39a" providerId="ADAL" clId="{CE4CC535-6110-4AB9-ADCF-C262764C1ACF}" dt="2024-06-17T13:11:16.569" v="2003" actId="20577"/>
          <ac:spMkLst>
            <pc:docMk/>
            <pc:sldMk cId="2427933353" sldId="304"/>
            <ac:spMk id="4" creationId="{B5203D5F-DAB9-9703-F6BE-950660CA4E7D}"/>
          </ac:spMkLst>
        </pc:spChg>
      </pc:sldChg>
      <pc:sldChg chg="addSp delSp modSp mod modNotesTx">
        <pc:chgData name="Gwen Nicholson" userId="beb55082-6193-47e6-b3ac-2cd1c19bf39a" providerId="ADAL" clId="{CE4CC535-6110-4AB9-ADCF-C262764C1ACF}" dt="2024-06-17T16:18:17.035" v="10484" actId="20577"/>
        <pc:sldMkLst>
          <pc:docMk/>
          <pc:sldMk cId="2710356444" sldId="305"/>
        </pc:sldMkLst>
        <pc:spChg chg="mod">
          <ac:chgData name="Gwen Nicholson" userId="beb55082-6193-47e6-b3ac-2cd1c19bf39a" providerId="ADAL" clId="{CE4CC535-6110-4AB9-ADCF-C262764C1ACF}" dt="2024-06-17T15:25:33.931" v="5832" actId="1076"/>
          <ac:spMkLst>
            <pc:docMk/>
            <pc:sldMk cId="2710356444" sldId="305"/>
            <ac:spMk id="2" creationId="{A994AFC1-684E-9BDB-D5B0-F6BDB85CE5B5}"/>
          </ac:spMkLst>
        </pc:spChg>
        <pc:spChg chg="add del mod">
          <ac:chgData name="Gwen Nicholson" userId="beb55082-6193-47e6-b3ac-2cd1c19bf39a" providerId="ADAL" clId="{CE4CC535-6110-4AB9-ADCF-C262764C1ACF}" dt="2024-06-17T15:20:11.485" v="5451" actId="21"/>
          <ac:spMkLst>
            <pc:docMk/>
            <pc:sldMk cId="2710356444" sldId="305"/>
            <ac:spMk id="3" creationId="{7D13113D-A9A5-E2CB-E1C1-C329AE9D6E89}"/>
          </ac:spMkLst>
        </pc:spChg>
        <pc:spChg chg="del mod">
          <ac:chgData name="Gwen Nicholson" userId="beb55082-6193-47e6-b3ac-2cd1c19bf39a" providerId="ADAL" clId="{CE4CC535-6110-4AB9-ADCF-C262764C1ACF}" dt="2024-06-17T13:09:53.278" v="1881" actId="21"/>
          <ac:spMkLst>
            <pc:docMk/>
            <pc:sldMk cId="2710356444" sldId="305"/>
            <ac:spMk id="4" creationId="{CD343962-1C98-B28B-9C35-FC2782B609BC}"/>
          </ac:spMkLst>
        </pc:spChg>
        <pc:spChg chg="add mod">
          <ac:chgData name="Gwen Nicholson" userId="beb55082-6193-47e6-b3ac-2cd1c19bf39a" providerId="ADAL" clId="{CE4CC535-6110-4AB9-ADCF-C262764C1ACF}" dt="2024-06-17T16:16:49.453" v="10030" actId="20577"/>
          <ac:spMkLst>
            <pc:docMk/>
            <pc:sldMk cId="2710356444" sldId="305"/>
            <ac:spMk id="5" creationId="{7D13113D-A9A5-E2CB-E1C1-C329AE9D6E89}"/>
          </ac:spMkLst>
        </pc:spChg>
      </pc:sldChg>
      <pc:sldChg chg="addSp delSp modSp new mod modNotesTx">
        <pc:chgData name="Gwen Nicholson" userId="beb55082-6193-47e6-b3ac-2cd1c19bf39a" providerId="ADAL" clId="{CE4CC535-6110-4AB9-ADCF-C262764C1ACF}" dt="2024-06-17T13:23:18.104" v="2283" actId="6549"/>
        <pc:sldMkLst>
          <pc:docMk/>
          <pc:sldMk cId="1175195158" sldId="306"/>
        </pc:sldMkLst>
        <pc:spChg chg="mod">
          <ac:chgData name="Gwen Nicholson" userId="beb55082-6193-47e6-b3ac-2cd1c19bf39a" providerId="ADAL" clId="{CE4CC535-6110-4AB9-ADCF-C262764C1ACF}" dt="2024-06-17T13:13:21.717" v="2043" actId="20577"/>
          <ac:spMkLst>
            <pc:docMk/>
            <pc:sldMk cId="1175195158" sldId="306"/>
            <ac:spMk id="2" creationId="{64F22EF0-F679-A16A-2941-E9BF3473F610}"/>
          </ac:spMkLst>
        </pc:spChg>
        <pc:spChg chg="del mod">
          <ac:chgData name="Gwen Nicholson" userId="beb55082-6193-47e6-b3ac-2cd1c19bf39a" providerId="ADAL" clId="{CE4CC535-6110-4AB9-ADCF-C262764C1ACF}" dt="2024-06-17T13:14:11.946" v="2045" actId="1032"/>
          <ac:spMkLst>
            <pc:docMk/>
            <pc:sldMk cId="1175195158" sldId="306"/>
            <ac:spMk id="3" creationId="{CF7E5941-83F2-1CDC-BD5F-CF59DCD4E59E}"/>
          </ac:spMkLst>
        </pc:spChg>
        <pc:spChg chg="add mod">
          <ac:chgData name="Gwen Nicholson" userId="beb55082-6193-47e6-b3ac-2cd1c19bf39a" providerId="ADAL" clId="{CE4CC535-6110-4AB9-ADCF-C262764C1ACF}" dt="2024-06-17T13:23:18.104" v="2283" actId="6549"/>
          <ac:spMkLst>
            <pc:docMk/>
            <pc:sldMk cId="1175195158" sldId="306"/>
            <ac:spMk id="5" creationId="{8B4E70DE-49EA-DBAB-4DA6-123DB2272C89}"/>
          </ac:spMkLst>
        </pc:spChg>
        <pc:graphicFrameChg chg="add mod modGraphic">
          <ac:chgData name="Gwen Nicholson" userId="beb55082-6193-47e6-b3ac-2cd1c19bf39a" providerId="ADAL" clId="{CE4CC535-6110-4AB9-ADCF-C262764C1ACF}" dt="2024-06-17T13:20:59.207" v="2147"/>
          <ac:graphicFrameMkLst>
            <pc:docMk/>
            <pc:sldMk cId="1175195158" sldId="306"/>
            <ac:graphicFrameMk id="4" creationId="{1560A9A1-15DA-7E5B-8D7F-B098E473BF0B}"/>
          </ac:graphicFrameMkLst>
        </pc:graphicFrameChg>
      </pc:sldChg>
      <pc:sldChg chg="addSp delSp modSp new del mod modNotesTx">
        <pc:chgData name="Gwen Nicholson" userId="beb55082-6193-47e6-b3ac-2cd1c19bf39a" providerId="ADAL" clId="{CE4CC535-6110-4AB9-ADCF-C262764C1ACF}" dt="2024-06-17T13:56:59.796" v="3556" actId="2696"/>
        <pc:sldMkLst>
          <pc:docMk/>
          <pc:sldMk cId="655113229" sldId="307"/>
        </pc:sldMkLst>
        <pc:spChg chg="del">
          <ac:chgData name="Gwen Nicholson" userId="beb55082-6193-47e6-b3ac-2cd1c19bf39a" providerId="ADAL" clId="{CE4CC535-6110-4AB9-ADCF-C262764C1ACF}" dt="2024-06-17T13:54:54.946" v="3464"/>
          <ac:spMkLst>
            <pc:docMk/>
            <pc:sldMk cId="655113229" sldId="307"/>
            <ac:spMk id="3" creationId="{3FF1CFE4-EB48-DE2C-3914-CD5ED0F37CDA}"/>
          </ac:spMkLst>
        </pc:spChg>
        <pc:graphicFrameChg chg="add mod">
          <ac:chgData name="Gwen Nicholson" userId="beb55082-6193-47e6-b3ac-2cd1c19bf39a" providerId="ADAL" clId="{CE4CC535-6110-4AB9-ADCF-C262764C1ACF}" dt="2024-06-17T13:55:38.543" v="3474" actId="14100"/>
          <ac:graphicFrameMkLst>
            <pc:docMk/>
            <pc:sldMk cId="655113229" sldId="307"/>
            <ac:graphicFrameMk id="4" creationId="{5DC60D1F-97B1-9E69-61E3-8CD3CEADC770}"/>
          </ac:graphicFrameMkLst>
        </pc:graphicFrameChg>
      </pc:sldChg>
      <pc:sldChg chg="addSp modSp new mod setBg modNotesTx">
        <pc:chgData name="Gwen Nicholson" userId="beb55082-6193-47e6-b3ac-2cd1c19bf39a" providerId="ADAL" clId="{CE4CC535-6110-4AB9-ADCF-C262764C1ACF}" dt="2024-06-17T16:21:04.631" v="11250" actId="20577"/>
        <pc:sldMkLst>
          <pc:docMk/>
          <pc:sldMk cId="3813356258" sldId="307"/>
        </pc:sldMkLst>
        <pc:spChg chg="mod">
          <ac:chgData name="Gwen Nicholson" userId="beb55082-6193-47e6-b3ac-2cd1c19bf39a" providerId="ADAL" clId="{CE4CC535-6110-4AB9-ADCF-C262764C1ACF}" dt="2024-06-17T15:27:16.780" v="5848" actId="122"/>
          <ac:spMkLst>
            <pc:docMk/>
            <pc:sldMk cId="3813356258" sldId="307"/>
            <ac:spMk id="2" creationId="{E71F528E-DC90-86D3-705B-11E3904E8C93}"/>
          </ac:spMkLst>
        </pc:spChg>
        <pc:spChg chg="mod">
          <ac:chgData name="Gwen Nicholson" userId="beb55082-6193-47e6-b3ac-2cd1c19bf39a" providerId="ADAL" clId="{CE4CC535-6110-4AB9-ADCF-C262764C1ACF}" dt="2024-06-17T15:26:56.414" v="5844" actId="255"/>
          <ac:spMkLst>
            <pc:docMk/>
            <pc:sldMk cId="3813356258" sldId="307"/>
            <ac:spMk id="3" creationId="{718BF1BB-CEE3-EDCC-384A-06CA91CA4A3E}"/>
          </ac:spMkLst>
        </pc:spChg>
        <pc:spChg chg="add">
          <ac:chgData name="Gwen Nicholson" userId="beb55082-6193-47e6-b3ac-2cd1c19bf39a" providerId="ADAL" clId="{CE4CC535-6110-4AB9-ADCF-C262764C1ACF}" dt="2024-06-17T15:20:54.156" v="5456" actId="26606"/>
          <ac:spMkLst>
            <pc:docMk/>
            <pc:sldMk cId="3813356258" sldId="307"/>
            <ac:spMk id="9" creationId="{8B2BAECB-35E2-4DD9-8B8C-22D215DD0C10}"/>
          </ac:spMkLst>
        </pc:spChg>
        <pc:picChg chg="add mod ord">
          <ac:chgData name="Gwen Nicholson" userId="beb55082-6193-47e6-b3ac-2cd1c19bf39a" providerId="ADAL" clId="{CE4CC535-6110-4AB9-ADCF-C262764C1ACF}" dt="2024-06-17T15:20:54.156" v="5456" actId="26606"/>
          <ac:picMkLst>
            <pc:docMk/>
            <pc:sldMk cId="3813356258" sldId="307"/>
            <ac:picMk id="4" creationId="{F66DDC57-BEA5-8D4F-182E-FA62BAEC550E}"/>
          </ac:picMkLst>
        </pc:picChg>
        <pc:cxnChg chg="add">
          <ac:chgData name="Gwen Nicholson" userId="beb55082-6193-47e6-b3ac-2cd1c19bf39a" providerId="ADAL" clId="{CE4CC535-6110-4AB9-ADCF-C262764C1ACF}" dt="2024-06-17T15:20:54.156" v="5456" actId="26606"/>
          <ac:cxnSpMkLst>
            <pc:docMk/>
            <pc:sldMk cId="3813356258" sldId="307"/>
            <ac:cxnSpMk id="11" creationId="{13AC671C-E66F-43C5-A66A-C477339DD232}"/>
          </ac:cxnSpMkLst>
        </pc:cxnChg>
      </pc:sldChg>
      <pc:sldChg chg="delSp modSp add del mod modNotesTx">
        <pc:chgData name="Gwen Nicholson" userId="beb55082-6193-47e6-b3ac-2cd1c19bf39a" providerId="ADAL" clId="{CE4CC535-6110-4AB9-ADCF-C262764C1ACF}" dt="2024-06-17T16:29:38.852" v="12352" actId="47"/>
        <pc:sldMkLst>
          <pc:docMk/>
          <pc:sldMk cId="0" sldId="308"/>
        </pc:sldMkLst>
        <pc:spChg chg="mod">
          <ac:chgData name="Gwen Nicholson" userId="beb55082-6193-47e6-b3ac-2cd1c19bf39a" providerId="ADAL" clId="{CE4CC535-6110-4AB9-ADCF-C262764C1ACF}" dt="2024-06-17T15:47:38.881" v="5962" actId="113"/>
          <ac:spMkLst>
            <pc:docMk/>
            <pc:sldMk cId="0" sldId="308"/>
            <ac:spMk id="43010" creationId="{CE94C453-D5FA-9C86-E140-9A3D32F5051A}"/>
          </ac:spMkLst>
        </pc:spChg>
        <pc:spChg chg="del">
          <ac:chgData name="Gwen Nicholson" userId="beb55082-6193-47e6-b3ac-2cd1c19bf39a" providerId="ADAL" clId="{CE4CC535-6110-4AB9-ADCF-C262764C1ACF}" dt="2024-06-17T15:36:36.375" v="5949" actId="21"/>
          <ac:spMkLst>
            <pc:docMk/>
            <pc:sldMk cId="0" sldId="308"/>
            <ac:spMk id="43011" creationId="{C0F70F78-FCE4-D54C-791E-785F74032F78}"/>
          </ac:spMkLst>
        </pc:spChg>
      </pc:sldChg>
      <pc:sldChg chg="addSp delSp modSp new del mod setBg">
        <pc:chgData name="Gwen Nicholson" userId="beb55082-6193-47e6-b3ac-2cd1c19bf39a" providerId="ADAL" clId="{CE4CC535-6110-4AB9-ADCF-C262764C1ACF}" dt="2024-06-17T15:21:05.104" v="5457" actId="2696"/>
        <pc:sldMkLst>
          <pc:docMk/>
          <pc:sldMk cId="603938879" sldId="308"/>
        </pc:sldMkLst>
        <pc:spChg chg="del">
          <ac:chgData name="Gwen Nicholson" userId="beb55082-6193-47e6-b3ac-2cd1c19bf39a" providerId="ADAL" clId="{CE4CC535-6110-4AB9-ADCF-C262764C1ACF}" dt="2024-06-17T15:18:59.175" v="5437" actId="26606"/>
          <ac:spMkLst>
            <pc:docMk/>
            <pc:sldMk cId="603938879" sldId="308"/>
            <ac:spMk id="2" creationId="{2D5E1F08-AC2B-40CD-B3C0-C01ECF60C8DF}"/>
          </ac:spMkLst>
        </pc:spChg>
        <pc:spChg chg="del">
          <ac:chgData name="Gwen Nicholson" userId="beb55082-6193-47e6-b3ac-2cd1c19bf39a" providerId="ADAL" clId="{CE4CC535-6110-4AB9-ADCF-C262764C1ACF}" dt="2024-06-17T15:18:31.257" v="5426"/>
          <ac:spMkLst>
            <pc:docMk/>
            <pc:sldMk cId="603938879" sldId="308"/>
            <ac:spMk id="3" creationId="{B566AE53-E4AC-2818-9E43-9478D4B67691}"/>
          </ac:spMkLst>
        </pc:spChg>
        <pc:spChg chg="add mod">
          <ac:chgData name="Gwen Nicholson" userId="beb55082-6193-47e6-b3ac-2cd1c19bf39a" providerId="ADAL" clId="{CE4CC535-6110-4AB9-ADCF-C262764C1ACF}" dt="2024-06-17T15:20:17.312" v="5453"/>
          <ac:spMkLst>
            <pc:docMk/>
            <pc:sldMk cId="603938879" sldId="308"/>
            <ac:spMk id="5" creationId="{8A6A334D-8E3E-9B08-0212-D4B654C4B4BC}"/>
          </ac:spMkLst>
        </pc:spChg>
        <pc:spChg chg="add mod">
          <ac:chgData name="Gwen Nicholson" userId="beb55082-6193-47e6-b3ac-2cd1c19bf39a" providerId="ADAL" clId="{CE4CC535-6110-4AB9-ADCF-C262764C1ACF}" dt="2024-06-17T15:20:21.934" v="5454"/>
          <ac:spMkLst>
            <pc:docMk/>
            <pc:sldMk cId="603938879" sldId="308"/>
            <ac:spMk id="6" creationId="{3F226C0E-5323-5E32-D746-DF110247B178}"/>
          </ac:spMkLst>
        </pc:spChg>
        <pc:spChg chg="add">
          <ac:chgData name="Gwen Nicholson" userId="beb55082-6193-47e6-b3ac-2cd1c19bf39a" providerId="ADAL" clId="{CE4CC535-6110-4AB9-ADCF-C262764C1ACF}" dt="2024-06-17T15:18:59.175" v="5437" actId="26606"/>
          <ac:spMkLst>
            <pc:docMk/>
            <pc:sldMk cId="603938879" sldId="308"/>
            <ac:spMk id="23" creationId="{1AF3C8EA-7A37-4A07-BDF2-89EBD3DF2CD1}"/>
          </ac:spMkLst>
        </pc:spChg>
        <pc:picChg chg="add mod">
          <ac:chgData name="Gwen Nicholson" userId="beb55082-6193-47e6-b3ac-2cd1c19bf39a" providerId="ADAL" clId="{CE4CC535-6110-4AB9-ADCF-C262764C1ACF}" dt="2024-06-17T15:18:59.175" v="5437" actId="26606"/>
          <ac:picMkLst>
            <pc:docMk/>
            <pc:sldMk cId="603938879" sldId="308"/>
            <ac:picMk id="4" creationId="{02E0EB89-8ABB-92D4-823D-3157B429E4C2}"/>
          </ac:picMkLst>
        </pc:picChg>
        <pc:cxnChg chg="add">
          <ac:chgData name="Gwen Nicholson" userId="beb55082-6193-47e6-b3ac-2cd1c19bf39a" providerId="ADAL" clId="{CE4CC535-6110-4AB9-ADCF-C262764C1ACF}" dt="2024-06-17T15:18:59.175" v="5437" actId="26606"/>
          <ac:cxnSpMkLst>
            <pc:docMk/>
            <pc:sldMk cId="603938879" sldId="308"/>
            <ac:cxnSpMk id="9" creationId="{4436E0F2-A64B-471E-93C0-8DFE08CC57C8}"/>
          </ac:cxnSpMkLst>
        </pc:cxnChg>
        <pc:cxnChg chg="add">
          <ac:chgData name="Gwen Nicholson" userId="beb55082-6193-47e6-b3ac-2cd1c19bf39a" providerId="ADAL" clId="{CE4CC535-6110-4AB9-ADCF-C262764C1ACF}" dt="2024-06-17T15:18:59.175" v="5437" actId="26606"/>
          <ac:cxnSpMkLst>
            <pc:docMk/>
            <pc:sldMk cId="603938879" sldId="308"/>
            <ac:cxnSpMk id="11" creationId="{DC1E3AB1-2A8C-4607-9FAE-D8BDB280FE1A}"/>
          </ac:cxnSpMkLst>
        </pc:cxnChg>
        <pc:cxnChg chg="add">
          <ac:chgData name="Gwen Nicholson" userId="beb55082-6193-47e6-b3ac-2cd1c19bf39a" providerId="ADAL" clId="{CE4CC535-6110-4AB9-ADCF-C262764C1ACF}" dt="2024-06-17T15:18:59.175" v="5437" actId="26606"/>
          <ac:cxnSpMkLst>
            <pc:docMk/>
            <pc:sldMk cId="603938879" sldId="308"/>
            <ac:cxnSpMk id="13" creationId="{26D66059-832F-40B6-A35F-F56C8F38A1E7}"/>
          </ac:cxnSpMkLst>
        </pc:cxnChg>
        <pc:cxnChg chg="add">
          <ac:chgData name="Gwen Nicholson" userId="beb55082-6193-47e6-b3ac-2cd1c19bf39a" providerId="ADAL" clId="{CE4CC535-6110-4AB9-ADCF-C262764C1ACF}" dt="2024-06-17T15:18:59.175" v="5437" actId="26606"/>
          <ac:cxnSpMkLst>
            <pc:docMk/>
            <pc:sldMk cId="603938879" sldId="308"/>
            <ac:cxnSpMk id="15" creationId="{A515E2ED-7EA9-448D-83FA-54C3DF9723BD}"/>
          </ac:cxnSpMkLst>
        </pc:cxnChg>
        <pc:cxnChg chg="add">
          <ac:chgData name="Gwen Nicholson" userId="beb55082-6193-47e6-b3ac-2cd1c19bf39a" providerId="ADAL" clId="{CE4CC535-6110-4AB9-ADCF-C262764C1ACF}" dt="2024-06-17T15:18:59.175" v="5437" actId="26606"/>
          <ac:cxnSpMkLst>
            <pc:docMk/>
            <pc:sldMk cId="603938879" sldId="308"/>
            <ac:cxnSpMk id="17" creationId="{20595356-EABD-4767-AC9D-EA21FF115EC0}"/>
          </ac:cxnSpMkLst>
        </pc:cxnChg>
        <pc:cxnChg chg="add">
          <ac:chgData name="Gwen Nicholson" userId="beb55082-6193-47e6-b3ac-2cd1c19bf39a" providerId="ADAL" clId="{CE4CC535-6110-4AB9-ADCF-C262764C1ACF}" dt="2024-06-17T15:18:59.175" v="5437" actId="26606"/>
          <ac:cxnSpMkLst>
            <pc:docMk/>
            <pc:sldMk cId="603938879" sldId="308"/>
            <ac:cxnSpMk id="19" creationId="{28CD9F06-9628-469C-B788-A894E3E08281}"/>
          </ac:cxnSpMkLst>
        </pc:cxnChg>
        <pc:cxnChg chg="add">
          <ac:chgData name="Gwen Nicholson" userId="beb55082-6193-47e6-b3ac-2cd1c19bf39a" providerId="ADAL" clId="{CE4CC535-6110-4AB9-ADCF-C262764C1ACF}" dt="2024-06-17T15:18:59.175" v="5437" actId="26606"/>
          <ac:cxnSpMkLst>
            <pc:docMk/>
            <pc:sldMk cId="603938879" sldId="308"/>
            <ac:cxnSpMk id="21" creationId="{8550A431-0B61-421B-B4B7-24C0CFF0F938}"/>
          </ac:cxnSpMkLst>
        </pc:cxnChg>
      </pc:sldChg>
      <pc:sldChg chg="modSp del mod">
        <pc:chgData name="Gwen Nicholson" userId="beb55082-6193-47e6-b3ac-2cd1c19bf39a" providerId="ADAL" clId="{CE4CC535-6110-4AB9-ADCF-C262764C1ACF}" dt="2024-06-17T15:48:28.527" v="5970" actId="2696"/>
        <pc:sldMkLst>
          <pc:docMk/>
          <pc:sldMk cId="0" sldId="309"/>
        </pc:sldMkLst>
        <pc:spChg chg="mod">
          <ac:chgData name="Gwen Nicholson" userId="beb55082-6193-47e6-b3ac-2cd1c19bf39a" providerId="ADAL" clId="{CE4CC535-6110-4AB9-ADCF-C262764C1ACF}" dt="2024-06-17T15:48:11.567" v="5966" actId="21"/>
          <ac:spMkLst>
            <pc:docMk/>
            <pc:sldMk cId="0" sldId="309"/>
            <ac:spMk id="45059" creationId="{350F8E3E-B1C4-ADBC-0405-B4213124F035}"/>
          </ac:spMkLst>
        </pc:spChg>
      </pc:sldChg>
      <pc:sldChg chg="new del">
        <pc:chgData name="Gwen Nicholson" userId="beb55082-6193-47e6-b3ac-2cd1c19bf39a" providerId="ADAL" clId="{CE4CC535-6110-4AB9-ADCF-C262764C1ACF}" dt="2024-06-17T15:32:14.040" v="5901" actId="2696"/>
        <pc:sldMkLst>
          <pc:docMk/>
          <pc:sldMk cId="2487268021" sldId="310"/>
        </pc:sldMkLst>
      </pc:sldChg>
      <pc:sldChg chg="modSp add mod modNotesTx">
        <pc:chgData name="Gwen Nicholson" userId="beb55082-6193-47e6-b3ac-2cd1c19bf39a" providerId="ADAL" clId="{CE4CC535-6110-4AB9-ADCF-C262764C1ACF}" dt="2024-06-17T16:42:13.237" v="14292" actId="20577"/>
        <pc:sldMkLst>
          <pc:docMk/>
          <pc:sldMk cId="0" sldId="311"/>
        </pc:sldMkLst>
        <pc:spChg chg="mod">
          <ac:chgData name="Gwen Nicholson" userId="beb55082-6193-47e6-b3ac-2cd1c19bf39a" providerId="ADAL" clId="{CE4CC535-6110-4AB9-ADCF-C262764C1ACF}" dt="2024-06-17T15:51:42.314" v="6007" actId="122"/>
          <ac:spMkLst>
            <pc:docMk/>
            <pc:sldMk cId="0" sldId="311"/>
            <ac:spMk id="51202" creationId="{CAE81683-51B7-3378-2B5F-F7D14495F3EB}"/>
          </ac:spMkLst>
        </pc:spChg>
        <pc:spChg chg="mod">
          <ac:chgData name="Gwen Nicholson" userId="beb55082-6193-47e6-b3ac-2cd1c19bf39a" providerId="ADAL" clId="{CE4CC535-6110-4AB9-ADCF-C262764C1ACF}" dt="2024-06-17T16:02:13.145" v="6952" actId="20577"/>
          <ac:spMkLst>
            <pc:docMk/>
            <pc:sldMk cId="0" sldId="311"/>
            <ac:spMk id="51203" creationId="{FE09FA4A-6FB9-2B29-6C1C-9DFA628E4E74}"/>
          </ac:spMkLst>
        </pc:spChg>
      </pc:sldChg>
      <pc:sldChg chg="new del">
        <pc:chgData name="Gwen Nicholson" userId="beb55082-6193-47e6-b3ac-2cd1c19bf39a" providerId="ADAL" clId="{CE4CC535-6110-4AB9-ADCF-C262764C1ACF}" dt="2024-06-17T15:52:09.582" v="6010" actId="47"/>
        <pc:sldMkLst>
          <pc:docMk/>
          <pc:sldMk cId="2296675664" sldId="312"/>
        </pc:sldMkLst>
      </pc:sldChg>
      <pc:sldChg chg="delSp modNotesTx">
        <pc:chgData name="Gwen Nicholson" userId="beb55082-6193-47e6-b3ac-2cd1c19bf39a" providerId="ADAL" clId="{CE4CC535-6110-4AB9-ADCF-C262764C1ACF}" dt="2024-06-17T16:42:54.632" v="14344" actId="6549"/>
        <pc:sldMkLst>
          <pc:docMk/>
          <pc:sldMk cId="0" sldId="313"/>
        </pc:sldMkLst>
        <pc:picChg chg="del">
          <ac:chgData name="Gwen Nicholson" userId="beb55082-6193-47e6-b3ac-2cd1c19bf39a" providerId="ADAL" clId="{CE4CC535-6110-4AB9-ADCF-C262764C1ACF}" dt="2024-06-17T15:52:16.528" v="6011" actId="478"/>
          <ac:picMkLst>
            <pc:docMk/>
            <pc:sldMk cId="0" sldId="313"/>
            <ac:picMk id="190521" creationId="{C8759D30-330A-0537-309D-8183F395D14F}"/>
          </ac:picMkLst>
        </pc:picChg>
      </pc:sldChg>
      <pc:sldChg chg="delSp modNotesTx">
        <pc:chgData name="Gwen Nicholson" userId="beb55082-6193-47e6-b3ac-2cd1c19bf39a" providerId="ADAL" clId="{CE4CC535-6110-4AB9-ADCF-C262764C1ACF}" dt="2024-06-17T16:04:49.416" v="7372" actId="6549"/>
        <pc:sldMkLst>
          <pc:docMk/>
          <pc:sldMk cId="0" sldId="314"/>
        </pc:sldMkLst>
        <pc:picChg chg="del">
          <ac:chgData name="Gwen Nicholson" userId="beb55082-6193-47e6-b3ac-2cd1c19bf39a" providerId="ADAL" clId="{CE4CC535-6110-4AB9-ADCF-C262764C1ACF}" dt="2024-06-17T15:52:25.460" v="6012" actId="478"/>
          <ac:picMkLst>
            <pc:docMk/>
            <pc:sldMk cId="0" sldId="314"/>
            <ac:picMk id="192539" creationId="{844B6D46-F37A-577B-C55E-925966D81117}"/>
          </ac:picMkLst>
        </pc:picChg>
      </pc:sldChg>
      <pc:sldChg chg="addSp delSp modSp new mod ord modNotesTx">
        <pc:chgData name="Gwen Nicholson" userId="beb55082-6193-47e6-b3ac-2cd1c19bf39a" providerId="ADAL" clId="{CE4CC535-6110-4AB9-ADCF-C262764C1ACF}" dt="2024-06-17T16:38:33.026" v="13256" actId="1076"/>
        <pc:sldMkLst>
          <pc:docMk/>
          <pc:sldMk cId="1039613549" sldId="315"/>
        </pc:sldMkLst>
        <pc:spChg chg="del">
          <ac:chgData name="Gwen Nicholson" userId="beb55082-6193-47e6-b3ac-2cd1c19bf39a" providerId="ADAL" clId="{CE4CC535-6110-4AB9-ADCF-C262764C1ACF}" dt="2024-06-17T15:50:17.938" v="5995" actId="21"/>
          <ac:spMkLst>
            <pc:docMk/>
            <pc:sldMk cId="1039613549" sldId="315"/>
            <ac:spMk id="2" creationId="{E05ACD56-0D23-09DF-613D-FD78206BC3D5}"/>
          </ac:spMkLst>
        </pc:spChg>
        <pc:spChg chg="del">
          <ac:chgData name="Gwen Nicholson" userId="beb55082-6193-47e6-b3ac-2cd1c19bf39a" providerId="ADAL" clId="{CE4CC535-6110-4AB9-ADCF-C262764C1ACF}" dt="2024-06-17T15:49:56.319" v="5987" actId="21"/>
          <ac:spMkLst>
            <pc:docMk/>
            <pc:sldMk cId="1039613549" sldId="315"/>
            <ac:spMk id="3" creationId="{648F9ADA-BDFC-56D3-25B5-2B4DCD7E9424}"/>
          </ac:spMkLst>
        </pc:spChg>
        <pc:spChg chg="add mod">
          <ac:chgData name="Gwen Nicholson" userId="beb55082-6193-47e6-b3ac-2cd1c19bf39a" providerId="ADAL" clId="{CE4CC535-6110-4AB9-ADCF-C262764C1ACF}" dt="2024-06-17T16:36:30.874" v="13101" actId="27636"/>
          <ac:spMkLst>
            <pc:docMk/>
            <pc:sldMk cId="1039613549" sldId="315"/>
            <ac:spMk id="5" creationId="{07FCE6F3-0442-F48D-8F36-4EF41BFFBE67}"/>
          </ac:spMkLst>
        </pc:spChg>
        <pc:spChg chg="add mod">
          <ac:chgData name="Gwen Nicholson" userId="beb55082-6193-47e6-b3ac-2cd1c19bf39a" providerId="ADAL" clId="{CE4CC535-6110-4AB9-ADCF-C262764C1ACF}" dt="2024-06-17T16:38:29.539" v="13255" actId="1076"/>
          <ac:spMkLst>
            <pc:docMk/>
            <pc:sldMk cId="1039613549" sldId="315"/>
            <ac:spMk id="6" creationId="{42491956-F393-6D7F-F9F4-FB6BF16E9309}"/>
          </ac:spMkLst>
        </pc:spChg>
        <pc:picChg chg="add mod">
          <ac:chgData name="Gwen Nicholson" userId="beb55082-6193-47e6-b3ac-2cd1c19bf39a" providerId="ADAL" clId="{CE4CC535-6110-4AB9-ADCF-C262764C1ACF}" dt="2024-06-17T15:50:52.251" v="6001"/>
          <ac:picMkLst>
            <pc:docMk/>
            <pc:sldMk cId="1039613549" sldId="315"/>
            <ac:picMk id="4" creationId="{EF1D968C-8E2D-E1F6-77B5-0728830043D6}"/>
          </ac:picMkLst>
        </pc:picChg>
        <pc:picChg chg="add mod">
          <ac:chgData name="Gwen Nicholson" userId="beb55082-6193-47e6-b3ac-2cd1c19bf39a" providerId="ADAL" clId="{CE4CC535-6110-4AB9-ADCF-C262764C1ACF}" dt="2024-06-17T16:38:33.026" v="13256" actId="1076"/>
          <ac:picMkLst>
            <pc:docMk/>
            <pc:sldMk cId="1039613549" sldId="315"/>
            <ac:picMk id="49157" creationId="{D0DEACBF-555D-5F67-00C0-5330198EECB1}"/>
          </ac:picMkLst>
        </pc:picChg>
      </pc:sldChg>
      <pc:sldChg chg="addSp modSp add del mod modNotesTx">
        <pc:chgData name="Gwen Nicholson" userId="beb55082-6193-47e6-b3ac-2cd1c19bf39a" providerId="ADAL" clId="{CE4CC535-6110-4AB9-ADCF-C262764C1ACF}" dt="2024-06-17T16:31:35.727" v="12419" actId="20577"/>
        <pc:sldMkLst>
          <pc:docMk/>
          <pc:sldMk cId="0" sldId="395"/>
        </pc:sldMkLst>
        <pc:spChg chg="add mod">
          <ac:chgData name="Gwen Nicholson" userId="beb55082-6193-47e6-b3ac-2cd1c19bf39a" providerId="ADAL" clId="{CE4CC535-6110-4AB9-ADCF-C262764C1ACF}" dt="2024-06-17T16:28:44.095" v="12311" actId="767"/>
          <ac:spMkLst>
            <pc:docMk/>
            <pc:sldMk cId="0" sldId="395"/>
            <ac:spMk id="2" creationId="{23911827-7725-9204-39C7-52A7B7944793}"/>
          </ac:spMkLst>
        </pc:spChg>
        <pc:spChg chg="add mod">
          <ac:chgData name="Gwen Nicholson" userId="beb55082-6193-47e6-b3ac-2cd1c19bf39a" providerId="ADAL" clId="{CE4CC535-6110-4AB9-ADCF-C262764C1ACF}" dt="2024-06-17T16:29:30.837" v="12350" actId="255"/>
          <ac:spMkLst>
            <pc:docMk/>
            <pc:sldMk cId="0" sldId="395"/>
            <ac:spMk id="3" creationId="{6877341C-1E7D-72BE-A87C-CF50A4BB368A}"/>
          </ac:spMkLst>
        </pc:spChg>
        <pc:picChg chg="mod">
          <ac:chgData name="Gwen Nicholson" userId="beb55082-6193-47e6-b3ac-2cd1c19bf39a" providerId="ADAL" clId="{CE4CC535-6110-4AB9-ADCF-C262764C1ACF}" dt="2024-06-17T16:29:22.199" v="12349" actId="1076"/>
          <ac:picMkLst>
            <pc:docMk/>
            <pc:sldMk cId="0" sldId="395"/>
            <ac:picMk id="11266" creationId="{8822E45B-D89C-0E98-46B9-C2BF4B9061E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473D8C-19BA-49B9-8BD1-27CBA60F3FC9}" type="doc">
      <dgm:prSet loTypeId="urn:microsoft.com/office/officeart/2005/8/layout/process1" loCatId="process" qsTypeId="urn:microsoft.com/office/officeart/2005/8/quickstyle/simple1" qsCatId="simple" csTypeId="urn:microsoft.com/office/officeart/2005/8/colors/accent1_2" csCatId="accent1" phldr="1"/>
      <dgm:spPr/>
    </dgm:pt>
    <dgm:pt modelId="{4D30F419-2076-422D-B6A0-C185DF61DC23}">
      <dgm:prSet phldrT="[Text]"/>
      <dgm:spPr/>
      <dgm:t>
        <a:bodyPr/>
        <a:lstStyle/>
        <a:p>
          <a:r>
            <a:rPr lang="en-GB" dirty="0"/>
            <a:t>Person</a:t>
          </a:r>
        </a:p>
        <a:p>
          <a:r>
            <a:rPr lang="en-GB" dirty="0"/>
            <a:t>Action</a:t>
          </a:r>
        </a:p>
        <a:p>
          <a:r>
            <a:rPr lang="en-GB" dirty="0"/>
            <a:t>Thing</a:t>
          </a:r>
        </a:p>
      </dgm:t>
    </dgm:pt>
    <dgm:pt modelId="{708925E0-BBD4-466F-94F4-B99D602EA3C1}" type="parTrans" cxnId="{0B5F9659-1201-405F-B608-30E530CF2AFD}">
      <dgm:prSet/>
      <dgm:spPr/>
      <dgm:t>
        <a:bodyPr/>
        <a:lstStyle/>
        <a:p>
          <a:endParaRPr lang="en-GB"/>
        </a:p>
      </dgm:t>
    </dgm:pt>
    <dgm:pt modelId="{FE10BFB3-928D-4C52-BB84-72447ABD4F64}" type="sibTrans" cxnId="{0B5F9659-1201-405F-B608-30E530CF2AFD}">
      <dgm:prSet/>
      <dgm:spPr/>
      <dgm:t>
        <a:bodyPr/>
        <a:lstStyle/>
        <a:p>
          <a:endParaRPr lang="en-GB"/>
        </a:p>
      </dgm:t>
    </dgm:pt>
    <dgm:pt modelId="{BB471835-9D57-4F34-8256-ED0E6B09E398}">
      <dgm:prSet phldrT="[Text]"/>
      <dgm:spPr/>
      <dgm:t>
        <a:bodyPr/>
        <a:lstStyle/>
        <a:p>
          <a:r>
            <a:rPr lang="en-GB" dirty="0"/>
            <a:t>Person</a:t>
          </a:r>
        </a:p>
        <a:p>
          <a:r>
            <a:rPr lang="en-GB" dirty="0"/>
            <a:t>Action</a:t>
          </a:r>
        </a:p>
        <a:p>
          <a:r>
            <a:rPr lang="en-GB" dirty="0"/>
            <a:t>Thing</a:t>
          </a:r>
        </a:p>
      </dgm:t>
    </dgm:pt>
    <dgm:pt modelId="{C4067FDE-64AA-4139-B925-D82E910A7399}" type="parTrans" cxnId="{0AB39A3E-469D-4512-95F1-814349A3AE06}">
      <dgm:prSet/>
      <dgm:spPr/>
      <dgm:t>
        <a:bodyPr/>
        <a:lstStyle/>
        <a:p>
          <a:endParaRPr lang="en-GB"/>
        </a:p>
      </dgm:t>
    </dgm:pt>
    <dgm:pt modelId="{063A4FC2-D964-46AE-89B0-4F303255C363}" type="sibTrans" cxnId="{0AB39A3E-469D-4512-95F1-814349A3AE06}">
      <dgm:prSet/>
      <dgm:spPr/>
      <dgm:t>
        <a:bodyPr/>
        <a:lstStyle/>
        <a:p>
          <a:endParaRPr lang="en-GB"/>
        </a:p>
      </dgm:t>
    </dgm:pt>
    <dgm:pt modelId="{DA4704FC-B76F-497E-BD53-2046124CAAAC}">
      <dgm:prSet phldrT="[Text]"/>
      <dgm:spPr/>
      <dgm:t>
        <a:bodyPr/>
        <a:lstStyle/>
        <a:p>
          <a:r>
            <a:rPr lang="en-GB" dirty="0"/>
            <a:t>Person</a:t>
          </a:r>
        </a:p>
        <a:p>
          <a:r>
            <a:rPr lang="en-GB" dirty="0"/>
            <a:t>Action</a:t>
          </a:r>
        </a:p>
        <a:p>
          <a:r>
            <a:rPr lang="en-GB" dirty="0"/>
            <a:t>Thing</a:t>
          </a:r>
        </a:p>
      </dgm:t>
    </dgm:pt>
    <dgm:pt modelId="{4A24C768-FBE5-4471-8E9D-5EE14AE44316}" type="parTrans" cxnId="{B0853EF7-291F-4671-920D-BBC33A9A5239}">
      <dgm:prSet/>
      <dgm:spPr/>
      <dgm:t>
        <a:bodyPr/>
        <a:lstStyle/>
        <a:p>
          <a:endParaRPr lang="en-GB"/>
        </a:p>
      </dgm:t>
    </dgm:pt>
    <dgm:pt modelId="{FCD50DD8-CEDE-4F0E-B8BA-006D33CB1B44}" type="sibTrans" cxnId="{B0853EF7-291F-4671-920D-BBC33A9A5239}">
      <dgm:prSet/>
      <dgm:spPr/>
      <dgm:t>
        <a:bodyPr/>
        <a:lstStyle/>
        <a:p>
          <a:endParaRPr lang="en-GB"/>
        </a:p>
      </dgm:t>
    </dgm:pt>
    <dgm:pt modelId="{A0A0561F-C0E8-4780-B807-AE4967F97F9F}" type="pres">
      <dgm:prSet presAssocID="{C7473D8C-19BA-49B9-8BD1-27CBA60F3FC9}" presName="Name0" presStyleCnt="0">
        <dgm:presLayoutVars>
          <dgm:dir/>
          <dgm:resizeHandles val="exact"/>
        </dgm:presLayoutVars>
      </dgm:prSet>
      <dgm:spPr/>
    </dgm:pt>
    <dgm:pt modelId="{345D472F-69A2-4F61-B952-3E3006D2A33A}" type="pres">
      <dgm:prSet presAssocID="{4D30F419-2076-422D-B6A0-C185DF61DC23}" presName="node" presStyleLbl="node1" presStyleIdx="0" presStyleCnt="3" custLinFactNeighborX="-836" custLinFactNeighborY="-67751">
        <dgm:presLayoutVars>
          <dgm:bulletEnabled val="1"/>
        </dgm:presLayoutVars>
      </dgm:prSet>
      <dgm:spPr/>
    </dgm:pt>
    <dgm:pt modelId="{CDE01ED4-2837-490C-93C7-64E3ADECE046}" type="pres">
      <dgm:prSet presAssocID="{FE10BFB3-928D-4C52-BB84-72447ABD4F64}" presName="sibTrans" presStyleLbl="sibTrans2D1" presStyleIdx="0" presStyleCnt="2"/>
      <dgm:spPr/>
    </dgm:pt>
    <dgm:pt modelId="{B5600593-1FD7-4265-BD5A-6B4C5CA21229}" type="pres">
      <dgm:prSet presAssocID="{FE10BFB3-928D-4C52-BB84-72447ABD4F64}" presName="connectorText" presStyleLbl="sibTrans2D1" presStyleIdx="0" presStyleCnt="2"/>
      <dgm:spPr/>
    </dgm:pt>
    <dgm:pt modelId="{1EFD118A-DA5D-483D-B732-6D1625A238EF}" type="pres">
      <dgm:prSet presAssocID="{BB471835-9D57-4F34-8256-ED0E6B09E398}" presName="node" presStyleLbl="node1" presStyleIdx="1" presStyleCnt="3" custLinFactNeighborY="-66603">
        <dgm:presLayoutVars>
          <dgm:bulletEnabled val="1"/>
        </dgm:presLayoutVars>
      </dgm:prSet>
      <dgm:spPr/>
    </dgm:pt>
    <dgm:pt modelId="{C96B734D-F000-4775-B54B-7B5748837CB1}" type="pres">
      <dgm:prSet presAssocID="{063A4FC2-D964-46AE-89B0-4F303255C363}" presName="sibTrans" presStyleLbl="sibTrans2D1" presStyleIdx="1" presStyleCnt="2"/>
      <dgm:spPr/>
    </dgm:pt>
    <dgm:pt modelId="{CA0A5BAC-882D-4FE4-A5A5-78FF07E9B31E}" type="pres">
      <dgm:prSet presAssocID="{063A4FC2-D964-46AE-89B0-4F303255C363}" presName="connectorText" presStyleLbl="sibTrans2D1" presStyleIdx="1" presStyleCnt="2"/>
      <dgm:spPr/>
    </dgm:pt>
    <dgm:pt modelId="{861B2BE5-6ACC-4EAE-8CB7-64391FB39B03}" type="pres">
      <dgm:prSet presAssocID="{DA4704FC-B76F-497E-BD53-2046124CAAAC}" presName="node" presStyleLbl="node1" presStyleIdx="2" presStyleCnt="3" custLinFactNeighborX="-29282" custLinFactNeighborY="-72344">
        <dgm:presLayoutVars>
          <dgm:bulletEnabled val="1"/>
        </dgm:presLayoutVars>
      </dgm:prSet>
      <dgm:spPr/>
    </dgm:pt>
  </dgm:ptLst>
  <dgm:cxnLst>
    <dgm:cxn modelId="{C1934313-A464-4B8E-8CA8-8FDDCF7CAE38}" type="presOf" srcId="{FE10BFB3-928D-4C52-BB84-72447ABD4F64}" destId="{B5600593-1FD7-4265-BD5A-6B4C5CA21229}" srcOrd="1" destOrd="0" presId="urn:microsoft.com/office/officeart/2005/8/layout/process1"/>
    <dgm:cxn modelId="{EE30ED24-D8CC-4AD9-AC0A-BA038E0B0564}" type="presOf" srcId="{DA4704FC-B76F-497E-BD53-2046124CAAAC}" destId="{861B2BE5-6ACC-4EAE-8CB7-64391FB39B03}" srcOrd="0" destOrd="0" presId="urn:microsoft.com/office/officeart/2005/8/layout/process1"/>
    <dgm:cxn modelId="{0AB39A3E-469D-4512-95F1-814349A3AE06}" srcId="{C7473D8C-19BA-49B9-8BD1-27CBA60F3FC9}" destId="{BB471835-9D57-4F34-8256-ED0E6B09E398}" srcOrd="1" destOrd="0" parTransId="{C4067FDE-64AA-4139-B925-D82E910A7399}" sibTransId="{063A4FC2-D964-46AE-89B0-4F303255C363}"/>
    <dgm:cxn modelId="{F000E860-90BB-46CA-9CC4-616C6EDAD4AB}" type="presOf" srcId="{4D30F419-2076-422D-B6A0-C185DF61DC23}" destId="{345D472F-69A2-4F61-B952-3E3006D2A33A}" srcOrd="0" destOrd="0" presId="urn:microsoft.com/office/officeart/2005/8/layout/process1"/>
    <dgm:cxn modelId="{8C7AED6D-E7D7-41CD-94EB-A22CDD490E7F}" type="presOf" srcId="{063A4FC2-D964-46AE-89B0-4F303255C363}" destId="{CA0A5BAC-882D-4FE4-A5A5-78FF07E9B31E}" srcOrd="1" destOrd="0" presId="urn:microsoft.com/office/officeart/2005/8/layout/process1"/>
    <dgm:cxn modelId="{0B5F9659-1201-405F-B608-30E530CF2AFD}" srcId="{C7473D8C-19BA-49B9-8BD1-27CBA60F3FC9}" destId="{4D30F419-2076-422D-B6A0-C185DF61DC23}" srcOrd="0" destOrd="0" parTransId="{708925E0-BBD4-466F-94F4-B99D602EA3C1}" sibTransId="{FE10BFB3-928D-4C52-BB84-72447ABD4F64}"/>
    <dgm:cxn modelId="{905171C0-1FFE-4B52-9CD2-B907C68B716D}" type="presOf" srcId="{063A4FC2-D964-46AE-89B0-4F303255C363}" destId="{C96B734D-F000-4775-B54B-7B5748837CB1}" srcOrd="0" destOrd="0" presId="urn:microsoft.com/office/officeart/2005/8/layout/process1"/>
    <dgm:cxn modelId="{FC0F90D1-70E6-4340-A3F2-6CF882A76361}" type="presOf" srcId="{FE10BFB3-928D-4C52-BB84-72447ABD4F64}" destId="{CDE01ED4-2837-490C-93C7-64E3ADECE046}" srcOrd="0" destOrd="0" presId="urn:microsoft.com/office/officeart/2005/8/layout/process1"/>
    <dgm:cxn modelId="{B5118BD3-0806-4DCA-A6BC-24A6338858DE}" type="presOf" srcId="{BB471835-9D57-4F34-8256-ED0E6B09E398}" destId="{1EFD118A-DA5D-483D-B732-6D1625A238EF}" srcOrd="0" destOrd="0" presId="urn:microsoft.com/office/officeart/2005/8/layout/process1"/>
    <dgm:cxn modelId="{B0853EF7-291F-4671-920D-BBC33A9A5239}" srcId="{C7473D8C-19BA-49B9-8BD1-27CBA60F3FC9}" destId="{DA4704FC-B76F-497E-BD53-2046124CAAAC}" srcOrd="2" destOrd="0" parTransId="{4A24C768-FBE5-4471-8E9D-5EE14AE44316}" sibTransId="{FCD50DD8-CEDE-4F0E-B8BA-006D33CB1B44}"/>
    <dgm:cxn modelId="{BC28CEF8-A55A-4024-8CE6-EE7DCE3E3BC0}" type="presOf" srcId="{C7473D8C-19BA-49B9-8BD1-27CBA60F3FC9}" destId="{A0A0561F-C0E8-4780-B807-AE4967F97F9F}" srcOrd="0" destOrd="0" presId="urn:microsoft.com/office/officeart/2005/8/layout/process1"/>
    <dgm:cxn modelId="{52FF7816-F9BC-49D2-B2CB-26B2C4CE1B4C}" type="presParOf" srcId="{A0A0561F-C0E8-4780-B807-AE4967F97F9F}" destId="{345D472F-69A2-4F61-B952-3E3006D2A33A}" srcOrd="0" destOrd="0" presId="urn:microsoft.com/office/officeart/2005/8/layout/process1"/>
    <dgm:cxn modelId="{1060EC76-5708-45B2-996C-0F7638972C18}" type="presParOf" srcId="{A0A0561F-C0E8-4780-B807-AE4967F97F9F}" destId="{CDE01ED4-2837-490C-93C7-64E3ADECE046}" srcOrd="1" destOrd="0" presId="urn:microsoft.com/office/officeart/2005/8/layout/process1"/>
    <dgm:cxn modelId="{A4006B8B-1C6B-48AC-837D-B1AC28FDF70E}" type="presParOf" srcId="{CDE01ED4-2837-490C-93C7-64E3ADECE046}" destId="{B5600593-1FD7-4265-BD5A-6B4C5CA21229}" srcOrd="0" destOrd="0" presId="urn:microsoft.com/office/officeart/2005/8/layout/process1"/>
    <dgm:cxn modelId="{1EBA09E8-0EEB-472C-AC89-DBF4E2DFC98E}" type="presParOf" srcId="{A0A0561F-C0E8-4780-B807-AE4967F97F9F}" destId="{1EFD118A-DA5D-483D-B732-6D1625A238EF}" srcOrd="2" destOrd="0" presId="urn:microsoft.com/office/officeart/2005/8/layout/process1"/>
    <dgm:cxn modelId="{D48248CD-C75C-4CB3-A4F5-CFD0EDB867D1}" type="presParOf" srcId="{A0A0561F-C0E8-4780-B807-AE4967F97F9F}" destId="{C96B734D-F000-4775-B54B-7B5748837CB1}" srcOrd="3" destOrd="0" presId="urn:microsoft.com/office/officeart/2005/8/layout/process1"/>
    <dgm:cxn modelId="{59F1900C-CA09-49D2-8C28-8EDFF0EA6DAF}" type="presParOf" srcId="{C96B734D-F000-4775-B54B-7B5748837CB1}" destId="{CA0A5BAC-882D-4FE4-A5A5-78FF07E9B31E}" srcOrd="0" destOrd="0" presId="urn:microsoft.com/office/officeart/2005/8/layout/process1"/>
    <dgm:cxn modelId="{49FCE6AD-4491-4C7F-8EF4-32C89DD50FDF}" type="presParOf" srcId="{A0A0561F-C0E8-4780-B807-AE4967F97F9F}" destId="{861B2BE5-6ACC-4EAE-8CB7-64391FB39B0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D472F-69A2-4F61-B952-3E3006D2A33A}">
      <dsp:nvSpPr>
        <dsp:cNvPr id="0" name=""/>
        <dsp:cNvSpPr/>
      </dsp:nvSpPr>
      <dsp:spPr>
        <a:xfrm>
          <a:off x="4" y="173644"/>
          <a:ext cx="2602259" cy="15613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Person</a:t>
          </a:r>
        </a:p>
        <a:p>
          <a:pPr marL="0" lvl="0" indent="0" algn="ctr" defTabSz="1066800">
            <a:lnSpc>
              <a:spcPct val="90000"/>
            </a:lnSpc>
            <a:spcBef>
              <a:spcPct val="0"/>
            </a:spcBef>
            <a:spcAft>
              <a:spcPct val="35000"/>
            </a:spcAft>
            <a:buNone/>
          </a:pPr>
          <a:r>
            <a:rPr lang="en-GB" sz="2400" kern="1200" dirty="0"/>
            <a:t>Action</a:t>
          </a:r>
        </a:p>
        <a:p>
          <a:pPr marL="0" lvl="0" indent="0" algn="ctr" defTabSz="1066800">
            <a:lnSpc>
              <a:spcPct val="90000"/>
            </a:lnSpc>
            <a:spcBef>
              <a:spcPct val="0"/>
            </a:spcBef>
            <a:spcAft>
              <a:spcPct val="35000"/>
            </a:spcAft>
            <a:buNone/>
          </a:pPr>
          <a:r>
            <a:rPr lang="en-GB" sz="2400" kern="1200" dirty="0"/>
            <a:t>Thing</a:t>
          </a:r>
        </a:p>
      </dsp:txBody>
      <dsp:txXfrm>
        <a:off x="45735" y="219375"/>
        <a:ext cx="2510797" cy="1469893"/>
      </dsp:txXfrm>
    </dsp:sp>
    <dsp:sp modelId="{CDE01ED4-2837-490C-93C7-64E3ADECE046}">
      <dsp:nvSpPr>
        <dsp:cNvPr id="0" name=""/>
        <dsp:cNvSpPr/>
      </dsp:nvSpPr>
      <dsp:spPr>
        <a:xfrm rot="16873">
          <a:off x="2864662" y="640681"/>
          <a:ext cx="556297" cy="6453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2864663" y="769343"/>
        <a:ext cx="389408" cy="387216"/>
      </dsp:txXfrm>
    </dsp:sp>
    <dsp:sp modelId="{1EFD118A-DA5D-483D-B732-6D1625A238EF}">
      <dsp:nvSpPr>
        <dsp:cNvPr id="0" name=""/>
        <dsp:cNvSpPr/>
      </dsp:nvSpPr>
      <dsp:spPr>
        <a:xfrm>
          <a:off x="3651870" y="191568"/>
          <a:ext cx="2602259" cy="15613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Person</a:t>
          </a:r>
        </a:p>
        <a:p>
          <a:pPr marL="0" lvl="0" indent="0" algn="ctr" defTabSz="1066800">
            <a:lnSpc>
              <a:spcPct val="90000"/>
            </a:lnSpc>
            <a:spcBef>
              <a:spcPct val="0"/>
            </a:spcBef>
            <a:spcAft>
              <a:spcPct val="35000"/>
            </a:spcAft>
            <a:buNone/>
          </a:pPr>
          <a:r>
            <a:rPr lang="en-GB" sz="2400" kern="1200" dirty="0"/>
            <a:t>Action</a:t>
          </a:r>
        </a:p>
        <a:p>
          <a:pPr marL="0" lvl="0" indent="0" algn="ctr" defTabSz="1066800">
            <a:lnSpc>
              <a:spcPct val="90000"/>
            </a:lnSpc>
            <a:spcBef>
              <a:spcPct val="0"/>
            </a:spcBef>
            <a:spcAft>
              <a:spcPct val="35000"/>
            </a:spcAft>
            <a:buNone/>
          </a:pPr>
          <a:r>
            <a:rPr lang="en-GB" sz="2400" kern="1200" dirty="0"/>
            <a:t>Thing</a:t>
          </a:r>
        </a:p>
      </dsp:txBody>
      <dsp:txXfrm>
        <a:off x="3697601" y="237299"/>
        <a:ext cx="2510797" cy="1469893"/>
      </dsp:txXfrm>
    </dsp:sp>
    <dsp:sp modelId="{C96B734D-F000-4775-B54B-7B5748837CB1}">
      <dsp:nvSpPr>
        <dsp:cNvPr id="0" name=""/>
        <dsp:cNvSpPr/>
      </dsp:nvSpPr>
      <dsp:spPr>
        <a:xfrm rot="21507716">
          <a:off x="6438086" y="604451"/>
          <a:ext cx="390277" cy="6453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6438107" y="735094"/>
        <a:ext cx="273194" cy="387216"/>
      </dsp:txXfrm>
    </dsp:sp>
    <dsp:sp modelId="{861B2BE5-6ACC-4EAE-8CB7-64391FB39B03}">
      <dsp:nvSpPr>
        <dsp:cNvPr id="0" name=""/>
        <dsp:cNvSpPr/>
      </dsp:nvSpPr>
      <dsp:spPr>
        <a:xfrm>
          <a:off x="6990236" y="101931"/>
          <a:ext cx="2602259" cy="15613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Person</a:t>
          </a:r>
        </a:p>
        <a:p>
          <a:pPr marL="0" lvl="0" indent="0" algn="ctr" defTabSz="1066800">
            <a:lnSpc>
              <a:spcPct val="90000"/>
            </a:lnSpc>
            <a:spcBef>
              <a:spcPct val="0"/>
            </a:spcBef>
            <a:spcAft>
              <a:spcPct val="35000"/>
            </a:spcAft>
            <a:buNone/>
          </a:pPr>
          <a:r>
            <a:rPr lang="en-GB" sz="2400" kern="1200" dirty="0"/>
            <a:t>Action</a:t>
          </a:r>
        </a:p>
        <a:p>
          <a:pPr marL="0" lvl="0" indent="0" algn="ctr" defTabSz="1066800">
            <a:lnSpc>
              <a:spcPct val="90000"/>
            </a:lnSpc>
            <a:spcBef>
              <a:spcPct val="0"/>
            </a:spcBef>
            <a:spcAft>
              <a:spcPct val="35000"/>
            </a:spcAft>
            <a:buNone/>
          </a:pPr>
          <a:r>
            <a:rPr lang="en-GB" sz="2400" kern="1200" dirty="0"/>
            <a:t>Thing</a:t>
          </a:r>
        </a:p>
      </dsp:txBody>
      <dsp:txXfrm>
        <a:off x="7035967" y="147662"/>
        <a:ext cx="2510797" cy="14698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6141D-D0FE-49C5-9223-AC01442F2818}" type="datetimeFigureOut">
              <a:rPr lang="en-GB" smtClean="0"/>
              <a:t>17/06/2024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3CDAF-6984-4181-ADD9-A2704BABFBDB}" type="slidenum">
              <a:rPr lang="en-GB" smtClean="0"/>
              <a:t>‹#›</a:t>
            </a:fld>
            <a:endParaRPr lang="en-GB"/>
          </a:p>
        </p:txBody>
      </p:sp>
    </p:spTree>
    <p:extLst>
      <p:ext uri="{BB962C8B-B14F-4D97-AF65-F5344CB8AC3E}">
        <p14:creationId xmlns:p14="http://schemas.microsoft.com/office/powerpoint/2010/main" val="3546213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Thanks for inviting me.</a:t>
            </a:r>
          </a:p>
          <a:p>
            <a:endParaRPr lang="en-GB" dirty="0"/>
          </a:p>
          <a:p>
            <a:r>
              <a:rPr lang="en-GB" dirty="0"/>
              <a:t>Gwen Nicholson, Head of People Development and Corporate Governance in the Health &amp; Social Care Directorates.  I have a background in continuous improvement and have been delivering continuous improvement sessions on and off for around 14 years.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purpose for today’s session is to provide you with some information on process mapping and value stream mapping – with the hope that this will help you as you move your work from SAS to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Hopefully by the end of the session you’ll </a:t>
            </a:r>
            <a:r>
              <a:rPr lang="en-GB" altLang="en-US" dirty="0"/>
              <a:t>have a basic understanding of using  ‘process mapping’ as an improvement tool and I’ve helped you to understand and recognise the ‘value stream’; how to identify value and the concept of value stream mapping.</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ED3CDAF-6984-4181-ADD9-A2704BABFBDB}" type="slidenum">
              <a:rPr lang="en-GB" smtClean="0"/>
              <a:t>1</a:t>
            </a:fld>
            <a:endParaRPr lang="en-GB"/>
          </a:p>
        </p:txBody>
      </p:sp>
    </p:spTree>
    <p:extLst>
      <p:ext uri="{BB962C8B-B14F-4D97-AF65-F5344CB8AC3E}">
        <p14:creationId xmlns:p14="http://schemas.microsoft.com/office/powerpoint/2010/main" val="1875591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GB" altLang="en-US" dirty="0"/>
              <a:t>First thing is to ask what do we mean by value.</a:t>
            </a:r>
          </a:p>
          <a:p>
            <a:pPr eaLnBrk="1" hangingPunct="1">
              <a:buFontTx/>
              <a:buNone/>
            </a:pPr>
            <a:r>
              <a:rPr lang="en-GB" altLang="en-US" dirty="0"/>
              <a:t>Haircut exercise - Value can be anything that the ‘customer’ perceives to be important to them.  For example, what would you expect to pay for a haircut? It’s essentially the same service, but what people value in that service differs.</a:t>
            </a:r>
          </a:p>
          <a:p>
            <a:pPr eaLnBrk="1" hangingPunct="1">
              <a:buFontTx/>
              <a:buChar char="•"/>
            </a:pPr>
            <a:endParaRPr lang="en-GB" altLang="en-US" dirty="0"/>
          </a:p>
          <a:p>
            <a:pPr eaLnBrk="1" hangingPunct="1"/>
            <a:r>
              <a:rPr lang="en-GB" altLang="en-US" dirty="0"/>
              <a:t>In Government we can have many different customers – do you know who your customers are?   Ministers, correspondents, other colleagues?</a:t>
            </a:r>
          </a:p>
          <a:p>
            <a:pPr eaLnBrk="1" hangingPunct="1">
              <a:buFontTx/>
              <a:buChar char="•"/>
            </a:pPr>
            <a:endParaRPr lang="en-GB" altLang="en-US" dirty="0"/>
          </a:p>
          <a:p>
            <a:pPr eaLnBrk="1" hangingPunct="1">
              <a:buFontTx/>
              <a:buNone/>
            </a:pPr>
            <a:r>
              <a:rPr lang="en-GB" altLang="en-US" dirty="0"/>
              <a:t>It’s important that you know what your customer values – so if you can ask them, ask (we have our ministerial preferences for example; do other colleagues need us to provide them with the information set out in a particular way?)</a:t>
            </a:r>
          </a:p>
          <a:p>
            <a:pPr eaLnBrk="1" hangingPunct="1"/>
            <a:endParaRPr lang="en-GB" altLang="en-US" dirty="0"/>
          </a:p>
          <a:p>
            <a:pPr eaLnBrk="1" hangingPunct="1"/>
            <a:r>
              <a:rPr lang="en-GB" altLang="en-US" dirty="0"/>
              <a:t>Value stream mapping builds on process mapping as it helps you understand where within your processes you are adding value to your customers and a value stream is all of the activities in a process that you undertake to deliver a product/service which are of value to your customer.  And, you may be surprised to hear that it’s not as many activities as you might think.</a:t>
            </a:r>
          </a:p>
          <a:p>
            <a:pPr eaLnBrk="1" hangingPunct="1"/>
            <a:endParaRPr lang="en-GB" altLang="en-US" dirty="0"/>
          </a:p>
          <a:p>
            <a:pPr algn="l"/>
            <a:endParaRPr lang="en-GB" sz="1200" b="0" i="0" dirty="0">
              <a:solidFill>
                <a:srgbClr val="32313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4ED3CDAF-6984-4181-ADD9-A2704BABFBDB}" type="slidenum">
              <a:rPr lang="en-GB" smtClean="0"/>
              <a:t>10</a:t>
            </a:fld>
            <a:endParaRPr lang="en-GB"/>
          </a:p>
        </p:txBody>
      </p:sp>
    </p:spTree>
    <p:extLst>
      <p:ext uri="{BB962C8B-B14F-4D97-AF65-F5344CB8AC3E}">
        <p14:creationId xmlns:p14="http://schemas.microsoft.com/office/powerpoint/2010/main" val="3458210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7677D90-2948-B549-1878-D6610C27A3FC}"/>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4FCF880E-92F2-5E19-5C38-B100D851D2C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a:t>Any process that we work with is made up of three sets of activities:</a:t>
            </a:r>
          </a:p>
          <a:p>
            <a:endParaRPr lang="en-GB" altLang="en-US" dirty="0"/>
          </a:p>
          <a:p>
            <a:r>
              <a:rPr lang="en-GB" altLang="en-US" dirty="0"/>
              <a:t>Value Added: the things that directly contribute to satisfying the needs of the customer. For example, Cab Sec asks for a submission on options for the number and location of ambulance service control rooms.  They aren’t interested in all the work that goes into that – who you speak to, what data you pull in, what you analyse etc – he just wants the paper, with good advice on a number of options and a recommendation.  So essentially the only part of the process which directly adds value to the customer is that final submission going forward.</a:t>
            </a:r>
          </a:p>
          <a:p>
            <a:endParaRPr lang="en-GB" altLang="en-US" dirty="0"/>
          </a:p>
          <a:p>
            <a:r>
              <a:rPr lang="en-GB" altLang="en-US" dirty="0"/>
              <a:t>The next set is necessary non-value added steps – the things that have to happen in order for you to get to the end result.  In the Cab Sec submission case, this will be about collecting and analysing the data, speaking to people about pros and cons (maybe a consultation?).  On a practical note – if you’re making a cup of tea, then you have to boil the kettle.  These activities tend to build up over time – become a bit of a “well we’ve always done it that way” approach – but that doesn’t mean we can’t question them and see if we are doing them in the most effective way.  For example, is there a way for us to lay our hands on that data more quickly (could technology help us there); for the kettle, if it’s taking 10 minutes to boil, are we filling it too full for just one cuppa, or do we need to invest in a new kettle.</a:t>
            </a:r>
          </a:p>
          <a:p>
            <a:endParaRPr lang="en-GB" altLang="en-US" dirty="0"/>
          </a:p>
          <a:p>
            <a:r>
              <a:rPr lang="en-GB" altLang="en-US" dirty="0"/>
              <a:t>The final set of activities is the non-value added bit – the things that take up time and resource but don’t directly contribute to satisfying the needs of the customer.  In the Cab Sec submission case it could be incorrect data, waiting too long for a contribution; with the cup of tea scenario it could be not having tea bags, so needing to nip to the shops; some of the things that used to be necessary non value add, could feasibly become non-value add over time (e.g. manually collecting data, more chance for human error, becomes a defect; change of position of a plug, means you can start to decrease your movement around your kitchen if you move your kettle from where it could only be before)</a:t>
            </a:r>
          </a:p>
          <a:p>
            <a:endParaRPr lang="en-GB" altLang="en-US" dirty="0"/>
          </a:p>
          <a:p>
            <a:r>
              <a:rPr lang="en-GB" altLang="en-US" dirty="0"/>
              <a:t>So it’s about challenging the necessary non value add stuff, and then identifying, reducing or eliminating the non-value add – any process can be improved by reducing the waste within it.</a:t>
            </a:r>
          </a:p>
        </p:txBody>
      </p:sp>
      <p:sp>
        <p:nvSpPr>
          <p:cNvPr id="12292" name="Slide Number Placeholder 3">
            <a:extLst>
              <a:ext uri="{FF2B5EF4-FFF2-40B4-BE49-F238E27FC236}">
                <a16:creationId xmlns:a16="http://schemas.microsoft.com/office/drawing/2014/main" id="{80168EF4-921B-E3A0-5ABC-61F01DF179B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defRPr>
            </a:lvl9pPr>
          </a:lstStyle>
          <a:p>
            <a:fld id="{5250402A-A41E-40EA-96EE-41B995A2F5B1}" type="slidenum">
              <a:rPr lang="en-GB" altLang="en-US" sz="1200" smtClean="0"/>
              <a:pPr/>
              <a:t>11</a:t>
            </a:fld>
            <a:endParaRPr lang="en-GB"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9D0268D1-4634-1EB3-D090-EC45724255C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B203C0-FF80-462C-8982-56688C7A6155}" type="slidenum">
              <a:rPr lang="en-GB" altLang="en-US"/>
              <a:pPr/>
              <a:t>12</a:t>
            </a:fld>
            <a:endParaRPr lang="en-GB" altLang="en-US"/>
          </a:p>
        </p:txBody>
      </p:sp>
      <p:sp>
        <p:nvSpPr>
          <p:cNvPr id="48131" name="Rectangle 2">
            <a:extLst>
              <a:ext uri="{FF2B5EF4-FFF2-40B4-BE49-F238E27FC236}">
                <a16:creationId xmlns:a16="http://schemas.microsoft.com/office/drawing/2014/main" id="{7AF03A15-F5D4-16F9-A32C-9EB151178059}"/>
              </a:ext>
            </a:extLst>
          </p:cNvPr>
          <p:cNvSpPr>
            <a:spLocks noRot="1" noChangeArrowheads="1" noTextEdit="1"/>
          </p:cNvSpPr>
          <p:nvPr>
            <p:ph type="sldImg"/>
          </p:nvPr>
        </p:nvSpPr>
        <p:spPr>
          <a:xfrm>
            <a:off x="917575" y="744538"/>
            <a:ext cx="4962525" cy="3722687"/>
          </a:xfrm>
          <a:ln/>
        </p:spPr>
      </p:sp>
      <p:sp>
        <p:nvSpPr>
          <p:cNvPr id="48132" name="Rectangle 3">
            <a:extLst>
              <a:ext uri="{FF2B5EF4-FFF2-40B4-BE49-F238E27FC236}">
                <a16:creationId xmlns:a16="http://schemas.microsoft.com/office/drawing/2014/main" id="{855E3D57-1E33-E165-8E8A-024414BFBA6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altLang="en-US" dirty="0"/>
              <a:t>A reminder of what </a:t>
            </a:r>
            <a:r>
              <a:rPr lang="en-GB" altLang="en-US" dirty="0" err="1"/>
              <a:t>TIMWOODS</a:t>
            </a:r>
            <a:r>
              <a:rPr lang="en-GB" altLang="en-US" dirty="0"/>
              <a:t> stands for.</a:t>
            </a:r>
          </a:p>
          <a:p>
            <a:pPr eaLnBrk="1" hangingPunct="1"/>
            <a:endParaRPr lang="en-GB" altLang="en-US" dirty="0"/>
          </a:p>
          <a:p>
            <a:pPr eaLnBrk="1" hangingPunct="1"/>
            <a:r>
              <a:rPr lang="en-GB" altLang="en-US" dirty="0"/>
              <a:t>T - When you transport stock, paperwork and equipment unnecessarily, you do not add value. Can also be about handling paperwork – how many handoffs does a submission have for example?  What about authorising environment  - how many steps in the process?</a:t>
            </a:r>
          </a:p>
          <a:p>
            <a:pPr eaLnBrk="1" hangingPunct="1"/>
            <a:endParaRPr lang="en-GB" altLang="en-US" dirty="0"/>
          </a:p>
          <a:p>
            <a:pPr eaLnBrk="1" hangingPunct="1"/>
            <a:r>
              <a:rPr lang="en-GB" altLang="en-US" dirty="0"/>
              <a:t>I – a build up of things to be done – this could be a build up of stationery that’s not being used (would be stock in a factory environment) – when things are building up and nothing is happening with them – too many emails to process/a build up of meetings to attend.</a:t>
            </a:r>
          </a:p>
          <a:p>
            <a:pPr eaLnBrk="1" hangingPunct="1"/>
            <a:endParaRPr lang="en-GB" altLang="en-US" dirty="0"/>
          </a:p>
          <a:p>
            <a:pPr eaLnBrk="1" hangingPunct="1"/>
            <a:r>
              <a:rPr lang="en-GB" altLang="en-US" dirty="0"/>
              <a:t>M – Motion is related to movement of people.  Whether that’s round an office to find things, or speak to colleagues, or moving to and from offices.  Not such a thing now we are working from home I suppose.</a:t>
            </a:r>
          </a:p>
          <a:p>
            <a:pPr eaLnBrk="1" hangingPunct="1"/>
            <a:endParaRPr lang="en-GB" altLang="en-US" dirty="0"/>
          </a:p>
          <a:p>
            <a:pPr eaLnBrk="1" hangingPunct="1">
              <a:lnSpc>
                <a:spcPct val="90000"/>
              </a:lnSpc>
              <a:buFont typeface="Wingdings" panose="05000000000000000000" pitchFamily="2" charset="2"/>
              <a:buNone/>
            </a:pPr>
            <a:r>
              <a:rPr lang="en-GB" altLang="en-US" dirty="0"/>
              <a:t>W - Waiting is where you are not being productive because you are waiting for another person or for a process to be completed before you can complete your work e.g. when you wait for authorisation, documents to be worked on/for comments, responses or contributions to something, waiting on equipment</a:t>
            </a:r>
          </a:p>
          <a:p>
            <a:pPr eaLnBrk="1" hangingPunct="1">
              <a:lnSpc>
                <a:spcPct val="90000"/>
              </a:lnSpc>
              <a:buFont typeface="Wingdings" panose="05000000000000000000" pitchFamily="2" charset="2"/>
              <a:buNone/>
            </a:pPr>
            <a:endParaRPr lang="en-GB" altLang="en-US" dirty="0"/>
          </a:p>
          <a:p>
            <a:pPr eaLnBrk="1" hangingPunct="1">
              <a:lnSpc>
                <a:spcPct val="90000"/>
              </a:lnSpc>
              <a:buFont typeface="Wingdings" panose="05000000000000000000" pitchFamily="2" charset="2"/>
              <a:buNone/>
            </a:pPr>
            <a:r>
              <a:rPr lang="en-GB" altLang="en-US" dirty="0"/>
              <a:t>O – overprocessing is where you may be working very hard, but not necessarily in the most effective way.  You are creating waste which is not always easy to see and can often be mistaken as part of the process.  For example: when you produce documents/charts/notes which are never seen or are hardly ever used; when you finish documents above the required standard (sending things back to be corrected because of style rather than quality/content – red pen syndrome)</a:t>
            </a:r>
          </a:p>
          <a:p>
            <a:pPr eaLnBrk="1" hangingPunct="1">
              <a:lnSpc>
                <a:spcPct val="90000"/>
              </a:lnSpc>
              <a:buFont typeface="Wingdings" panose="05000000000000000000" pitchFamily="2" charset="2"/>
              <a:buNone/>
            </a:pPr>
            <a:endParaRPr lang="en-GB" altLang="en-US" dirty="0"/>
          </a:p>
          <a:p>
            <a:pPr eaLnBrk="1" hangingPunct="1">
              <a:buFont typeface="Wingdings" panose="05000000000000000000" pitchFamily="2" charset="2"/>
              <a:buNone/>
            </a:pPr>
            <a:r>
              <a:rPr lang="en-GB" altLang="en-US" dirty="0"/>
              <a:t>O - Over-production is where you produce an excess of activity within processes, or services, without any real requirement for them ‘just in case’ you need them.</a:t>
            </a:r>
          </a:p>
          <a:p>
            <a:pPr eaLnBrk="1" hangingPunct="1">
              <a:buFont typeface="Wingdings" panose="05000000000000000000" pitchFamily="2" charset="2"/>
              <a:buNone/>
            </a:pPr>
            <a:r>
              <a:rPr lang="en-GB" altLang="en-US" dirty="0"/>
              <a:t>e.g. copying people into emails when they do not need to know the information; Write overlong emails; Attend meetings because they have aye been in the diary; Print more handouts than are required for a meeting</a:t>
            </a:r>
          </a:p>
          <a:p>
            <a:pPr eaLnBrk="1" hangingPunct="1">
              <a:buFont typeface="Wingdings" panose="05000000000000000000" pitchFamily="2" charset="2"/>
              <a:buNone/>
            </a:pPr>
            <a:endParaRPr lang="en-GB" altLang="en-US" dirty="0"/>
          </a:p>
          <a:p>
            <a:pPr eaLnBrk="1" hangingPunct="1">
              <a:spcBef>
                <a:spcPct val="0"/>
              </a:spcBef>
              <a:buFont typeface="Wingdings" panose="05000000000000000000" pitchFamily="2" charset="2"/>
              <a:buNone/>
            </a:pPr>
            <a:r>
              <a:rPr lang="en-GB" altLang="en-US" dirty="0"/>
              <a:t>D – or rework - </a:t>
            </a:r>
            <a:r>
              <a:rPr lang="en-GB" altLang="en-US" b="0" dirty="0"/>
              <a:t>This is where you undertake a task but do not complete it correctly first time</a:t>
            </a:r>
            <a:r>
              <a:rPr lang="en-GB" altLang="en-US" b="1" dirty="0"/>
              <a:t>.</a:t>
            </a:r>
            <a:r>
              <a:rPr lang="en-GB" altLang="en-US" dirty="0"/>
              <a:t>  You may find the task needs to be redone, or adjusted before it is completed.  This is one of the most common forms of waste and is apparent in nearly all of the processes that you do.  E.g. when documents need corrected due to incorrect information or typos; double book appointments; cancel and reschedule meetings; re-saving documents because you can’t find the original.</a:t>
            </a:r>
          </a:p>
          <a:p>
            <a:pPr eaLnBrk="1" hangingPunct="1">
              <a:spcBef>
                <a:spcPct val="0"/>
              </a:spcBef>
              <a:buFont typeface="Wingdings" panose="05000000000000000000" pitchFamily="2" charset="2"/>
              <a:buNone/>
            </a:pPr>
            <a:endParaRPr lang="en-GB" altLang="en-US" dirty="0"/>
          </a:p>
          <a:p>
            <a:pPr eaLnBrk="1" hangingPunct="1"/>
            <a:r>
              <a:rPr lang="en-GB" altLang="en-US" dirty="0"/>
              <a:t>S - Staff are the most valuable asset in any organisation.  Without them our organisation can not function.  This waste occurs when staff are not used to their full potential, are not empowered, are not listened to e.g. when you do not listen, ask, or empower staff or when you do not do anything with the ideas that they suggest.  Staff work with our processes all the time – they will often know what the hassles, headaches and bugbears are and 9 times out of 10 they are also likely to have a fair idea about how to fix them – they just need that authority (and safe space) to try out changes, without a fear of being blamed if something doesn’t quite work out the way we expected.</a:t>
            </a:r>
          </a:p>
          <a:p>
            <a:pPr eaLnBrk="1" hangingPunct="1"/>
            <a:endParaRPr lang="en-GB" altLang="en-US" dirty="0"/>
          </a:p>
          <a:p>
            <a:pPr eaLnBrk="1" hangingPunct="1"/>
            <a:r>
              <a:rPr lang="en-GB" altLang="en-US" dirty="0"/>
              <a:t>Just a couple of things to remember when looking at identifying waste within a process – it’s</a:t>
            </a:r>
            <a:r>
              <a:rPr lang="en-GB" altLang="en-US" sz="1200" dirty="0"/>
              <a:t> critical to recognise that the non value adding activities and indeed the necessary non-value add activities may have been a core part of someone’s job for many years – it’s therefore important when looking at process and value streams to be clear that it’s the </a:t>
            </a:r>
            <a:r>
              <a:rPr lang="en-GB" altLang="en-US" sz="1200" b="1" dirty="0"/>
              <a:t>activities</a:t>
            </a:r>
            <a:r>
              <a:rPr lang="en-GB" altLang="en-US" sz="1200" dirty="0"/>
              <a:t> that are non value adding not the person.</a:t>
            </a:r>
          </a:p>
          <a:p>
            <a:pPr eaLnBrk="1" hangingPunct="1"/>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Going back to our map from earlier – first thing to agree on is who is your customer?  Then along the bottom of the map you could add a key for the things that are value add, necessary non value add or waste – and you could put question marks next to the bits that you maybe need to check or have someone else clarify what’s going on there.</a:t>
            </a:r>
          </a:p>
        </p:txBody>
      </p:sp>
      <p:sp>
        <p:nvSpPr>
          <p:cNvPr id="4" name="Slide Number Placeholder 3"/>
          <p:cNvSpPr>
            <a:spLocks noGrp="1"/>
          </p:cNvSpPr>
          <p:nvPr>
            <p:ph type="sldNum" sz="quarter" idx="5"/>
          </p:nvPr>
        </p:nvSpPr>
        <p:spPr/>
        <p:txBody>
          <a:bodyPr/>
          <a:lstStyle/>
          <a:p>
            <a:fld id="{4ED3CDAF-6984-4181-ADD9-A2704BABFBDB}" type="slidenum">
              <a:rPr lang="en-GB" smtClean="0"/>
              <a:t>13</a:t>
            </a:fld>
            <a:endParaRPr lang="en-GB"/>
          </a:p>
        </p:txBody>
      </p:sp>
    </p:spTree>
    <p:extLst>
      <p:ext uri="{BB962C8B-B14F-4D97-AF65-F5344CB8AC3E}">
        <p14:creationId xmlns:p14="http://schemas.microsoft.com/office/powerpoint/2010/main" val="3599704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 to ask once you have added your value stream – how many of the steps add value as a percentage of the number of total steps in the process (remember actually happening not what should happen)</a:t>
            </a:r>
          </a:p>
          <a:p>
            <a:endParaRPr lang="en-GB" dirty="0"/>
          </a:p>
          <a:p>
            <a:r>
              <a:rPr lang="en-GB" dirty="0"/>
              <a:t>Total amount of time of process versus time adding value</a:t>
            </a:r>
          </a:p>
          <a:p>
            <a:endParaRPr lang="en-GB" dirty="0"/>
          </a:p>
          <a:p>
            <a:r>
              <a:rPr lang="en-GB" dirty="0"/>
              <a:t>How many times does the process run “right first time” – so this is where you do some checking on your process map to make sure the steps actually happen – or was it just a once off on the time you are thinking about – which is why it’s good to involve everyone in the process.</a:t>
            </a:r>
          </a:p>
          <a:p>
            <a:endParaRPr lang="en-GB" dirty="0"/>
          </a:p>
          <a:p>
            <a:r>
              <a:rPr lang="en-GB" dirty="0"/>
              <a:t>Identifying the wastes but more how do you think you will reduce them?  Duplication?  Reduce hand offs?  What’s going to work for the whole process – changing one step, how does that impact further down the line?</a:t>
            </a:r>
          </a:p>
        </p:txBody>
      </p:sp>
      <p:sp>
        <p:nvSpPr>
          <p:cNvPr id="4" name="Slide Number Placeholder 3"/>
          <p:cNvSpPr>
            <a:spLocks noGrp="1"/>
          </p:cNvSpPr>
          <p:nvPr>
            <p:ph type="sldNum" sz="quarter" idx="5"/>
          </p:nvPr>
        </p:nvSpPr>
        <p:spPr/>
        <p:txBody>
          <a:bodyPr/>
          <a:lstStyle/>
          <a:p>
            <a:fld id="{4ED3CDAF-6984-4181-ADD9-A2704BABFBDB}" type="slidenum">
              <a:rPr lang="en-GB" smtClean="0"/>
              <a:t>14</a:t>
            </a:fld>
            <a:endParaRPr lang="en-GB"/>
          </a:p>
        </p:txBody>
      </p:sp>
    </p:spTree>
    <p:extLst>
      <p:ext uri="{BB962C8B-B14F-4D97-AF65-F5344CB8AC3E}">
        <p14:creationId xmlns:p14="http://schemas.microsoft.com/office/powerpoint/2010/main" val="2378519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DA2CFAFA-D769-52B2-74CC-D90B27EF664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A57480-61D5-4A3B-844B-8FE935BBD63F}" type="slidenum">
              <a:rPr lang="en-GB" altLang="en-US"/>
              <a:pPr/>
              <a:t>15</a:t>
            </a:fld>
            <a:endParaRPr lang="en-GB" altLang="en-US"/>
          </a:p>
        </p:txBody>
      </p:sp>
      <p:sp>
        <p:nvSpPr>
          <p:cNvPr id="52227" name="Rectangle 2">
            <a:extLst>
              <a:ext uri="{FF2B5EF4-FFF2-40B4-BE49-F238E27FC236}">
                <a16:creationId xmlns:a16="http://schemas.microsoft.com/office/drawing/2014/main" id="{129C4A0E-8CF3-3330-FD4E-1E9C18898322}"/>
              </a:ext>
            </a:extLst>
          </p:cNvPr>
          <p:cNvSpPr>
            <a:spLocks noRot="1" noChangeArrowheads="1" noTextEdit="1"/>
          </p:cNvSpPr>
          <p:nvPr>
            <p:ph type="sldImg"/>
          </p:nvPr>
        </p:nvSpPr>
        <p:spPr>
          <a:xfrm>
            <a:off x="917575" y="744538"/>
            <a:ext cx="4962525" cy="3722687"/>
          </a:xfrm>
          <a:ln/>
        </p:spPr>
      </p:sp>
      <p:sp>
        <p:nvSpPr>
          <p:cNvPr id="52228" name="Rectangle 3">
            <a:extLst>
              <a:ext uri="{FF2B5EF4-FFF2-40B4-BE49-F238E27FC236}">
                <a16:creationId xmlns:a16="http://schemas.microsoft.com/office/drawing/2014/main" id="{E12C80B3-6677-7900-F8B8-BE21DCD2D6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altLang="en-US" dirty="0"/>
              <a:t>All those questions are why it’s important to go and see -  walk the journey</a:t>
            </a:r>
          </a:p>
          <a:p>
            <a:pPr eaLnBrk="1" hangingPunct="1"/>
            <a:r>
              <a:rPr lang="en-GB" altLang="en-US" dirty="0"/>
              <a:t>Take notes as you go – make sure colleagues know what you are doing, it’s about systems and processes, not people.</a:t>
            </a:r>
          </a:p>
          <a:p>
            <a:pPr eaLnBrk="1" hangingPunct="1"/>
            <a:r>
              <a:rPr lang="en-GB" altLang="en-US" dirty="0"/>
              <a:t>Photos are powerful story tellers.</a:t>
            </a:r>
          </a:p>
          <a:p>
            <a:pPr eaLnBrk="1" hangingPunct="1"/>
            <a:endParaRPr lang="en-GB"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96FC23C-5D1D-C676-9AC4-45C15F2DAA13}"/>
              </a:ext>
            </a:extLst>
          </p:cNvPr>
          <p:cNvSpPr>
            <a:spLocks noGrp="1" noChangeArrowheads="1"/>
          </p:cNvSpPr>
          <p:nvPr>
            <p:ph type="sldNum" sz="quarter" idx="5"/>
          </p:nvPr>
        </p:nvSpPr>
        <p:spPr>
          <a:ln/>
        </p:spPr>
        <p:txBody>
          <a:bodyPr/>
          <a:lstStyle/>
          <a:p>
            <a:fld id="{70BB88D6-F007-4456-9AA7-50D9DE7A5483}" type="slidenum">
              <a:rPr lang="en-US" altLang="en-US"/>
              <a:pPr/>
              <a:t>16</a:t>
            </a:fld>
            <a:endParaRPr lang="en-US" altLang="en-US"/>
          </a:p>
        </p:txBody>
      </p:sp>
      <p:sp>
        <p:nvSpPr>
          <p:cNvPr id="191490" name="Rectangle 2">
            <a:extLst>
              <a:ext uri="{FF2B5EF4-FFF2-40B4-BE49-F238E27FC236}">
                <a16:creationId xmlns:a16="http://schemas.microsoft.com/office/drawing/2014/main" id="{DABA64DB-D26A-8D09-6B34-76E14B5CEE7C}"/>
              </a:ext>
            </a:extLst>
          </p:cNvPr>
          <p:cNvSpPr>
            <a:spLocks noRot="1" noChangeArrowheads="1" noTextEdit="1"/>
          </p:cNvSpPr>
          <p:nvPr>
            <p:ph type="sldImg"/>
          </p:nvPr>
        </p:nvSpPr>
        <p:spPr>
          <a:ln/>
        </p:spPr>
      </p:sp>
      <p:sp>
        <p:nvSpPr>
          <p:cNvPr id="191491" name="Rectangle 3">
            <a:extLst>
              <a:ext uri="{FF2B5EF4-FFF2-40B4-BE49-F238E27FC236}">
                <a16:creationId xmlns:a16="http://schemas.microsoft.com/office/drawing/2014/main" id="{D73467BC-7C82-2F6A-8A0F-EA6BDB6CAC47}"/>
              </a:ext>
            </a:extLst>
          </p:cNvPr>
          <p:cNvSpPr>
            <a:spLocks noGrp="1" noChangeArrowheads="1"/>
          </p:cNvSpPr>
          <p:nvPr>
            <p:ph type="body" idx="1"/>
          </p:nvPr>
        </p:nvSpPr>
        <p:spPr>
          <a:xfrm>
            <a:off x="906463" y="4716463"/>
            <a:ext cx="4984750" cy="4467225"/>
          </a:xfrm>
        </p:spPr>
        <p:txBody>
          <a:bodyPr/>
          <a:lstStyle/>
          <a:p>
            <a:r>
              <a:rPr lang="en-GB" altLang="en-US" dirty="0"/>
              <a:t>The next two slides are quite a good way to visualise how a process might flow smoothly – I use the paper clip analogy a lot.  A lot of services are delivered where work/activities are pushed through – this results in queues, bottle necks, waiting, duplication </a:t>
            </a:r>
          </a:p>
          <a:p>
            <a:endParaRPr lang="en-GB" altLang="en-US" dirty="0"/>
          </a:p>
          <a:p>
            <a:r>
              <a:rPr lang="en-GB" altLang="en-US" dirty="0"/>
              <a:t>At different stages of a process – imagine planning applications – one part of the process might be to log the form – quick and simple and takes no time, it is then passed onto the planner to consider, they take longer to do this part of the process and if the volume of applications increases, it is easy to see why bottlenecks would occur – and in turn this means that people wait longer.  The person has no control over when they can receive the next piece of work. </a:t>
            </a:r>
          </a:p>
          <a:p>
            <a:endParaRPr lang="en-GB"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819E293-16B0-E16B-275F-8BB8CDF7B19A}"/>
              </a:ext>
            </a:extLst>
          </p:cNvPr>
          <p:cNvSpPr>
            <a:spLocks noGrp="1" noChangeArrowheads="1"/>
          </p:cNvSpPr>
          <p:nvPr>
            <p:ph type="sldNum" sz="quarter" idx="5"/>
          </p:nvPr>
        </p:nvSpPr>
        <p:spPr>
          <a:ln/>
        </p:spPr>
        <p:txBody>
          <a:bodyPr/>
          <a:lstStyle/>
          <a:p>
            <a:fld id="{45821C71-A51B-44E6-8E11-EADD635030A3}" type="slidenum">
              <a:rPr lang="en-US" altLang="en-US"/>
              <a:pPr/>
              <a:t>17</a:t>
            </a:fld>
            <a:endParaRPr lang="en-US" altLang="en-US"/>
          </a:p>
        </p:txBody>
      </p:sp>
      <p:sp>
        <p:nvSpPr>
          <p:cNvPr id="193538" name="Rectangle 2">
            <a:extLst>
              <a:ext uri="{FF2B5EF4-FFF2-40B4-BE49-F238E27FC236}">
                <a16:creationId xmlns:a16="http://schemas.microsoft.com/office/drawing/2014/main" id="{5E6658B2-FBF2-A686-AC50-C32D8D1C3D40}"/>
              </a:ext>
            </a:extLst>
          </p:cNvPr>
          <p:cNvSpPr>
            <a:spLocks noRot="1" noChangeArrowheads="1" noTextEdit="1"/>
          </p:cNvSpPr>
          <p:nvPr>
            <p:ph type="sldImg"/>
          </p:nvPr>
        </p:nvSpPr>
        <p:spPr>
          <a:ln/>
        </p:spPr>
      </p:sp>
      <p:sp>
        <p:nvSpPr>
          <p:cNvPr id="193539" name="Rectangle 3">
            <a:extLst>
              <a:ext uri="{FF2B5EF4-FFF2-40B4-BE49-F238E27FC236}">
                <a16:creationId xmlns:a16="http://schemas.microsoft.com/office/drawing/2014/main" id="{F288C7FC-CB94-9F46-CB3C-6E64227426D9}"/>
              </a:ext>
            </a:extLst>
          </p:cNvPr>
          <p:cNvSpPr>
            <a:spLocks noGrp="1" noChangeArrowheads="1"/>
          </p:cNvSpPr>
          <p:nvPr>
            <p:ph type="body" idx="1"/>
          </p:nvPr>
        </p:nvSpPr>
        <p:spPr>
          <a:xfrm>
            <a:off x="906463" y="4716463"/>
            <a:ext cx="4984750" cy="44672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t>If you can think about how you might pull things through the process rather than have them pushed into the system that will help you to have a smoother flowing process - pulled through as and when required.   So in the example with the planning applications, the planner would tell the person before when they were ready to take the next case.  </a:t>
            </a:r>
          </a:p>
          <a:p>
            <a:endParaRPr lang="en-GB"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1BCE9F27-954E-F0D3-530D-D23C078BD0C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F5F9834-446F-42C4-8190-F0C66EFC80D6}" type="slidenum">
              <a:rPr lang="en-GB" altLang="en-US"/>
              <a:pPr/>
              <a:t>18</a:t>
            </a:fld>
            <a:endParaRPr lang="en-GB" altLang="en-US"/>
          </a:p>
        </p:txBody>
      </p:sp>
      <p:sp>
        <p:nvSpPr>
          <p:cNvPr id="57347" name="Rectangle 2">
            <a:extLst>
              <a:ext uri="{FF2B5EF4-FFF2-40B4-BE49-F238E27FC236}">
                <a16:creationId xmlns:a16="http://schemas.microsoft.com/office/drawing/2014/main" id="{CED6CAB9-C4AD-DB71-8304-E6D8672CD2C2}"/>
              </a:ext>
            </a:extLst>
          </p:cNvPr>
          <p:cNvSpPr>
            <a:spLocks noRot="1" noChangeArrowheads="1" noTextEdit="1"/>
          </p:cNvSpPr>
          <p:nvPr>
            <p:ph type="sldImg"/>
          </p:nvPr>
        </p:nvSpPr>
        <p:spPr>
          <a:xfrm>
            <a:off x="917575" y="744538"/>
            <a:ext cx="4962525" cy="3722687"/>
          </a:xfrm>
          <a:ln/>
        </p:spPr>
      </p:sp>
      <p:sp>
        <p:nvSpPr>
          <p:cNvPr id="57348" name="Rectangle 3">
            <a:extLst>
              <a:ext uri="{FF2B5EF4-FFF2-40B4-BE49-F238E27FC236}">
                <a16:creationId xmlns:a16="http://schemas.microsoft.com/office/drawing/2014/main" id="{8327F740-DF95-8D40-ABFB-06378CD7D9D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GB" altLang="en-US" dirty="0"/>
              <a:t>Here’s an example of how a high level process map might start off – then you could add in your increasing level of detail on a low level map – more bits in the part where it’s talking about contributions (how long does it take for the action officer to find the person they want to request a contribution from – what do they do with it – swim lanes would be good here – and how much of this adds value to the customer at the end of the day – who is the person who wrote the letter (or is it??)</a:t>
            </a:r>
          </a:p>
          <a:p>
            <a:pPr eaLnBrk="1" hangingPunct="1"/>
            <a:endParaRPr lang="en-GB"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ts val="1200"/>
              </a:lnSpc>
              <a:tabLst>
                <a:tab pos="457200" algn="l"/>
                <a:tab pos="914400" algn="l"/>
                <a:tab pos="1371600" algn="l"/>
                <a:tab pos="1828800" algn="l"/>
                <a:tab pos="2971800" algn="l"/>
                <a:tab pos="3429000" algn="l"/>
                <a:tab pos="5715000" algn="r"/>
              </a:tabLst>
            </a:pPr>
            <a:r>
              <a:rPr lang="en-GB" sz="1200" b="0" i="0" dirty="0">
                <a:solidFill>
                  <a:srgbClr val="323130"/>
                </a:solidFill>
                <a:effectLst/>
                <a:latin typeface="Segoe UI" panose="020B0502040204020203" pitchFamily="34" charset="0"/>
              </a:rPr>
              <a:t>So just to summarise – before you start process mapping, be clear on your scope, what are your start and end points and stick to those to avoid scope creep</a:t>
            </a: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a:p>
            <a:pPr algn="just">
              <a:lnSpc>
                <a:spcPts val="1200"/>
              </a:lnSpc>
              <a:tabLst>
                <a:tab pos="457200" algn="l"/>
                <a:tab pos="914400" algn="l"/>
                <a:tab pos="1371600" algn="l"/>
                <a:tab pos="1828800" algn="l"/>
                <a:tab pos="2971800" algn="l"/>
                <a:tab pos="3429000" algn="l"/>
                <a:tab pos="5715000" algn="r"/>
              </a:tabLst>
            </a:pPr>
            <a:r>
              <a:rPr lang="en-GB" sz="1200" b="0" i="0" dirty="0">
                <a:solidFill>
                  <a:srgbClr val="323130"/>
                </a:solidFill>
                <a:effectLst/>
                <a:latin typeface="Segoe UI" panose="020B0502040204020203" pitchFamily="34" charset="0"/>
              </a:rPr>
              <a:t>How are you getting everyone involved in the mapping – this will help people to feel empowered and comfortable to make suggestions about what might make process work more effectively – and sustainable, if the people involved in the process are involved in the improvement work then any changes made are more likely to stick.</a:t>
            </a: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a:p>
            <a:pPr algn="just">
              <a:lnSpc>
                <a:spcPts val="1200"/>
              </a:lnSpc>
              <a:tabLst>
                <a:tab pos="457200" algn="l"/>
                <a:tab pos="914400" algn="l"/>
                <a:tab pos="1371600" algn="l"/>
                <a:tab pos="1828800" algn="l"/>
                <a:tab pos="2971800" algn="l"/>
                <a:tab pos="3429000" algn="l"/>
                <a:tab pos="5715000" algn="r"/>
              </a:tabLst>
            </a:pPr>
            <a:r>
              <a:rPr lang="en-GB" sz="1200" b="0" i="0" dirty="0">
                <a:solidFill>
                  <a:srgbClr val="323130"/>
                </a:solidFill>
                <a:effectLst/>
                <a:latin typeface="Segoe UI" panose="020B0502040204020203" pitchFamily="34" charset="0"/>
              </a:rPr>
              <a:t>Think about where and how you are going to do your process mapping – everyone in a room all at the same time?  Use a room where people can add things when they are in?  Online?</a:t>
            </a: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a:p>
            <a:pPr algn="just">
              <a:lnSpc>
                <a:spcPts val="1200"/>
              </a:lnSpc>
              <a:tabLst>
                <a:tab pos="457200" algn="l"/>
                <a:tab pos="914400" algn="l"/>
                <a:tab pos="1371600" algn="l"/>
                <a:tab pos="1828800" algn="l"/>
                <a:tab pos="2971800" algn="l"/>
                <a:tab pos="3429000" algn="l"/>
                <a:tab pos="5715000" algn="r"/>
              </a:tabLst>
            </a:pPr>
            <a:r>
              <a:rPr lang="en-GB" sz="1200" b="0" i="0" dirty="0">
                <a:solidFill>
                  <a:srgbClr val="323130"/>
                </a:solidFill>
                <a:effectLst/>
                <a:latin typeface="Segoe UI" panose="020B0502040204020203" pitchFamily="34" charset="0"/>
              </a:rPr>
              <a:t>Remember when questioning steps in the process this is about the activities in the process not the people involved</a:t>
            </a: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a:p>
            <a:pPr algn="just">
              <a:lnSpc>
                <a:spcPts val="1200"/>
              </a:lnSpc>
              <a:tabLst>
                <a:tab pos="457200" algn="l"/>
                <a:tab pos="914400" algn="l"/>
                <a:tab pos="1371600" algn="l"/>
                <a:tab pos="1828800" algn="l"/>
                <a:tab pos="2971800" algn="l"/>
                <a:tab pos="3429000" algn="l"/>
                <a:tab pos="5715000" algn="r"/>
              </a:tabLst>
            </a:pPr>
            <a:r>
              <a:rPr lang="en-GB" sz="1200" b="0" i="0" dirty="0">
                <a:solidFill>
                  <a:srgbClr val="323130"/>
                </a:solidFill>
                <a:effectLst/>
                <a:latin typeface="Segoe UI" panose="020B0502040204020203" pitchFamily="34" charset="0"/>
              </a:rPr>
              <a:t>If you achieve an improvement, celebrate your success!  Share your good practice with others.</a:t>
            </a: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4ED3CDAF-6984-4181-ADD9-A2704BABFBDB}" type="slidenum">
              <a:rPr lang="en-GB" smtClean="0"/>
              <a:t>19</a:t>
            </a:fld>
            <a:endParaRPr lang="en-GB"/>
          </a:p>
        </p:txBody>
      </p:sp>
    </p:spTree>
    <p:extLst>
      <p:ext uri="{BB962C8B-B14F-4D97-AF65-F5344CB8AC3E}">
        <p14:creationId xmlns:p14="http://schemas.microsoft.com/office/powerpoint/2010/main" val="1926044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what we are going to cover today.</a:t>
            </a:r>
          </a:p>
          <a:p>
            <a:endParaRPr lang="en-GB" dirty="0"/>
          </a:p>
        </p:txBody>
      </p:sp>
      <p:sp>
        <p:nvSpPr>
          <p:cNvPr id="4" name="Slide Number Placeholder 3"/>
          <p:cNvSpPr>
            <a:spLocks noGrp="1"/>
          </p:cNvSpPr>
          <p:nvPr>
            <p:ph type="sldNum" sz="quarter" idx="5"/>
          </p:nvPr>
        </p:nvSpPr>
        <p:spPr/>
        <p:txBody>
          <a:bodyPr/>
          <a:lstStyle/>
          <a:p>
            <a:fld id="{4ED3CDAF-6984-4181-ADD9-A2704BABFBDB}" type="slidenum">
              <a:rPr lang="en-GB" smtClean="0"/>
              <a:t>2</a:t>
            </a:fld>
            <a:endParaRPr lang="en-GB"/>
          </a:p>
        </p:txBody>
      </p:sp>
    </p:spTree>
    <p:extLst>
      <p:ext uri="{BB962C8B-B14F-4D97-AF65-F5344CB8AC3E}">
        <p14:creationId xmlns:p14="http://schemas.microsoft.com/office/powerpoint/2010/main" val="2630587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92813-BA19-06D0-4CB1-FF6EB5252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DEB5D5-9911-26D3-1842-0D26C6E992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AD2ACC-2C9E-7024-8B93-3C8910FC1B72}"/>
              </a:ext>
            </a:extLst>
          </p:cNvPr>
          <p:cNvSpPr>
            <a:spLocks noGrp="1"/>
          </p:cNvSpPr>
          <p:nvPr>
            <p:ph type="body" idx="1"/>
          </p:nvPr>
        </p:nvSpPr>
        <p:spPr/>
        <p:txBody>
          <a:bodyPr/>
          <a:lstStyle/>
          <a:p>
            <a:pPr marL="0" indent="0">
              <a:buFont typeface="Arial" panose="020B0604020202020204" pitchFamily="34" charset="0"/>
              <a:buNone/>
            </a:pPr>
            <a:r>
              <a:rPr lang="en-GB" b="0" dirty="0"/>
              <a:t>Opening the floor up to you now – what’s chimed for you?  </a:t>
            </a:r>
          </a:p>
          <a:p>
            <a:pPr marL="0" indent="0">
              <a:buFont typeface="Arial" panose="020B0604020202020204" pitchFamily="34" charset="0"/>
              <a:buNone/>
            </a:pPr>
            <a:r>
              <a:rPr lang="en-GB" b="0" dirty="0"/>
              <a:t>Any questions, comments, observations?</a:t>
            </a:r>
          </a:p>
          <a:p>
            <a:pPr marL="0" indent="0">
              <a:buFont typeface="Arial" panose="020B0604020202020204" pitchFamily="34" charset="0"/>
              <a:buNone/>
            </a:pPr>
            <a:endParaRPr lang="en-GB" b="0" dirty="0"/>
          </a:p>
          <a:p>
            <a:pPr marL="0" indent="0">
              <a:buFont typeface="Arial" panose="020B0604020202020204" pitchFamily="34" charset="0"/>
              <a:buNone/>
            </a:pPr>
            <a:r>
              <a:rPr lang="en-GB" b="0" dirty="0"/>
              <a:t>Thanks again for inviting me and good luck with your project.</a:t>
            </a:r>
          </a:p>
        </p:txBody>
      </p:sp>
      <p:sp>
        <p:nvSpPr>
          <p:cNvPr id="4" name="Slide Number Placeholder 3">
            <a:extLst>
              <a:ext uri="{FF2B5EF4-FFF2-40B4-BE49-F238E27FC236}">
                <a16:creationId xmlns:a16="http://schemas.microsoft.com/office/drawing/2014/main" id="{A6FDF9FD-525A-B663-CC77-2D114247211D}"/>
              </a:ext>
            </a:extLst>
          </p:cNvPr>
          <p:cNvSpPr>
            <a:spLocks noGrp="1"/>
          </p:cNvSpPr>
          <p:nvPr>
            <p:ph type="sldNum" sz="quarter" idx="5"/>
          </p:nvPr>
        </p:nvSpPr>
        <p:spPr/>
        <p:txBody>
          <a:bodyPr/>
          <a:lstStyle/>
          <a:p>
            <a:fld id="{4ED3CDAF-6984-4181-ADD9-A2704BABFBDB}" type="slidenum">
              <a:rPr lang="en-GB" smtClean="0"/>
              <a:t>20</a:t>
            </a:fld>
            <a:endParaRPr lang="en-GB"/>
          </a:p>
        </p:txBody>
      </p:sp>
    </p:spTree>
    <p:extLst>
      <p:ext uri="{BB962C8B-B14F-4D97-AF65-F5344CB8AC3E}">
        <p14:creationId xmlns:p14="http://schemas.microsoft.com/office/powerpoint/2010/main" val="3793736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0" dirty="0">
                <a:effectLst/>
                <a:latin typeface="Arial" panose="020B0604020202020204" pitchFamily="34" charset="0"/>
                <a:ea typeface="Times New Roman" panose="02020603050405020304" pitchFamily="18" charset="0"/>
                <a:cs typeface="Times New Roman" panose="02020603050405020304" pitchFamily="18" charset="0"/>
              </a:rPr>
              <a:t>I’m conscious that you might all be starting from a different place, with different levels of experience, skills and expertise – some of you might have never worked on process maps before, some of you might just need a bit of a refresher and a reminder of where to go and how to go about it – some of you might be absolutely fine with this – so if you’ve had experience of these things before, please feel free to pop some comments into the chat bar as we go – similarly, if any of you have any questions, just stick them in the chat bar and I’ll try and pick them up as we go – there will be time at the end for a bit of chat too so we can pick stuff up at that point.</a:t>
            </a:r>
          </a:p>
          <a:p>
            <a:endParaRPr lang="en-GB" sz="1800" kern="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ED3CDAF-6984-4181-ADD9-A2704BABFBDB}" type="slidenum">
              <a:rPr lang="en-GB" smtClean="0"/>
              <a:t>3</a:t>
            </a:fld>
            <a:endParaRPr lang="en-GB"/>
          </a:p>
        </p:txBody>
      </p:sp>
    </p:spTree>
    <p:extLst>
      <p:ext uri="{BB962C8B-B14F-4D97-AF65-F5344CB8AC3E}">
        <p14:creationId xmlns:p14="http://schemas.microsoft.com/office/powerpoint/2010/main" val="2471656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FDBF4-CE43-D3DC-5775-9688EFED0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1166B-ED83-E510-68DE-25B223CBE7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33FCDF-0032-3F8E-B003-CACBA9249446}"/>
              </a:ext>
            </a:extLst>
          </p:cNvPr>
          <p:cNvSpPr>
            <a:spLocks noGrp="1"/>
          </p:cNvSpPr>
          <p:nvPr>
            <p:ph type="body" idx="1"/>
          </p:nvPr>
        </p:nvSpPr>
        <p:spPr/>
        <p:txBody>
          <a:bodyPr/>
          <a:lstStyle/>
          <a:p>
            <a:r>
              <a:rPr lang="en-GB" altLang="en-US" dirty="0"/>
              <a:t>So what is a process?  It’s a series of steps and actions that produce a product or a service.  It can be made up of a blend of people, equipment, method, materials and environment.</a:t>
            </a:r>
          </a:p>
          <a:p>
            <a:endParaRPr lang="en-GB" altLang="en-US" dirty="0"/>
          </a:p>
          <a:p>
            <a:r>
              <a:rPr lang="en-GB" altLang="en-US" dirty="0"/>
              <a:t>This description fits everything we do, from getting up in the morning to starting work – even making a cup of tea is following a process.  We follow processes for supporting a debate in Parliament, responding to correspondence etc – all are processes.</a:t>
            </a:r>
          </a:p>
          <a:p>
            <a:pPr algn="l"/>
            <a:endParaRPr lang="en-GB" dirty="0"/>
          </a:p>
        </p:txBody>
      </p:sp>
      <p:sp>
        <p:nvSpPr>
          <p:cNvPr id="4" name="Slide Number Placeholder 3">
            <a:extLst>
              <a:ext uri="{FF2B5EF4-FFF2-40B4-BE49-F238E27FC236}">
                <a16:creationId xmlns:a16="http://schemas.microsoft.com/office/drawing/2014/main" id="{BB95EF8B-7C56-6DC8-3C8F-D63E20F5D02A}"/>
              </a:ext>
            </a:extLst>
          </p:cNvPr>
          <p:cNvSpPr>
            <a:spLocks noGrp="1"/>
          </p:cNvSpPr>
          <p:nvPr>
            <p:ph type="sldNum" sz="quarter" idx="5"/>
          </p:nvPr>
        </p:nvSpPr>
        <p:spPr/>
        <p:txBody>
          <a:bodyPr/>
          <a:lstStyle/>
          <a:p>
            <a:fld id="{4ED3CDAF-6984-4181-ADD9-A2704BABFBDB}" type="slidenum">
              <a:rPr lang="en-GB" smtClean="0"/>
              <a:t>4</a:t>
            </a:fld>
            <a:endParaRPr lang="en-GB"/>
          </a:p>
        </p:txBody>
      </p:sp>
    </p:spTree>
    <p:extLst>
      <p:ext uri="{BB962C8B-B14F-4D97-AF65-F5344CB8AC3E}">
        <p14:creationId xmlns:p14="http://schemas.microsoft.com/office/powerpoint/2010/main" val="37640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sz="1200" dirty="0"/>
              <a:t>Process mapping is a tool which can help us see the “bigger picture” in any process.  </a:t>
            </a:r>
          </a:p>
          <a:p>
            <a:pPr eaLnBrk="1" hangingPunct="1"/>
            <a:r>
              <a:rPr lang="en-GB" altLang="en-US" sz="1200" dirty="0"/>
              <a:t>It is a method used to identify who does what over time across the end to end process.</a:t>
            </a:r>
          </a:p>
          <a:p>
            <a:pPr eaLnBrk="1" hangingPunct="1"/>
            <a:r>
              <a:rPr lang="en-GB" altLang="en-US" sz="1200" dirty="0"/>
              <a:t>The map shows how things are and what actually happens, rather than what should happen.</a:t>
            </a:r>
          </a:p>
          <a:p>
            <a:endParaRPr lang="en-GB" dirty="0"/>
          </a:p>
        </p:txBody>
      </p:sp>
      <p:sp>
        <p:nvSpPr>
          <p:cNvPr id="4" name="Slide Number Placeholder 3"/>
          <p:cNvSpPr>
            <a:spLocks noGrp="1"/>
          </p:cNvSpPr>
          <p:nvPr>
            <p:ph type="sldNum" sz="quarter" idx="5"/>
          </p:nvPr>
        </p:nvSpPr>
        <p:spPr/>
        <p:txBody>
          <a:bodyPr/>
          <a:lstStyle/>
          <a:p>
            <a:fld id="{4ED3CDAF-6984-4181-ADD9-A2704BABFBDB}" type="slidenum">
              <a:rPr lang="en-GB" smtClean="0"/>
              <a:t>5</a:t>
            </a:fld>
            <a:endParaRPr lang="en-GB"/>
          </a:p>
        </p:txBody>
      </p:sp>
    </p:spTree>
    <p:extLst>
      <p:ext uri="{BB962C8B-B14F-4D97-AF65-F5344CB8AC3E}">
        <p14:creationId xmlns:p14="http://schemas.microsoft.com/office/powerpoint/2010/main" val="149110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ts val="1200"/>
              </a:lnSpc>
              <a:spcBef>
                <a:spcPts val="0"/>
              </a:spcBef>
              <a:spcAft>
                <a:spcPts val="0"/>
              </a:spcAft>
              <a:buClrTx/>
              <a:buSzTx/>
              <a:buFontTx/>
              <a:buNone/>
              <a:tabLst>
                <a:tab pos="457200" algn="l"/>
                <a:tab pos="914400" algn="l"/>
                <a:tab pos="1371600" algn="l"/>
                <a:tab pos="1828800" algn="l"/>
                <a:tab pos="2971800" algn="l"/>
                <a:tab pos="3429000" algn="l"/>
                <a:tab pos="5715000" algn="r"/>
              </a:tabLst>
              <a:defRPr/>
            </a:pPr>
            <a:r>
              <a:rPr lang="en-GB" sz="1800" dirty="0"/>
              <a:t>One of our traits as humans is to immediately jump to solution mode rather than properly understand what is actually happening in a process – even something simple, once it’s mapped out can throw up unexpected areas or steps which jumping to that solution too quickly might have missed – and could genuinely be something that might be done differently, saving you loads of time or adding to the quality of the service or product.  So process mapping helps us to see the wood from the trees.  It also helps us to map out what is actually happening in a process as opposed to what should happen.</a:t>
            </a:r>
          </a:p>
          <a:p>
            <a:pPr marL="0" marR="0" lvl="0" indent="0" algn="just" defTabSz="914400" rtl="0" eaLnBrk="1" fontAlgn="auto" latinLnBrk="0" hangingPunct="1">
              <a:lnSpc>
                <a:spcPts val="1200"/>
              </a:lnSpc>
              <a:spcBef>
                <a:spcPts val="0"/>
              </a:spcBef>
              <a:spcAft>
                <a:spcPts val="0"/>
              </a:spcAft>
              <a:buClrTx/>
              <a:buSzTx/>
              <a:buFontTx/>
              <a:buNone/>
              <a:tabLst>
                <a:tab pos="457200" algn="l"/>
                <a:tab pos="914400" algn="l"/>
                <a:tab pos="1371600" algn="l"/>
                <a:tab pos="1828800" algn="l"/>
                <a:tab pos="2971800" algn="l"/>
                <a:tab pos="3429000" algn="l"/>
                <a:tab pos="5715000" algn="r"/>
              </a:tabLst>
              <a:defRPr/>
            </a:pPr>
            <a:endParaRPr lang="en-GB" sz="1800" dirty="0"/>
          </a:p>
          <a:p>
            <a:pPr marL="0" marR="0" lvl="0" indent="0" algn="just" defTabSz="914400" rtl="0" eaLnBrk="1" fontAlgn="auto" latinLnBrk="0" hangingPunct="1">
              <a:lnSpc>
                <a:spcPts val="1200"/>
              </a:lnSpc>
              <a:spcBef>
                <a:spcPts val="0"/>
              </a:spcBef>
              <a:spcAft>
                <a:spcPts val="0"/>
              </a:spcAft>
              <a:buClrTx/>
              <a:buSzTx/>
              <a:buFontTx/>
              <a:buNone/>
              <a:tabLst>
                <a:tab pos="457200" algn="l"/>
                <a:tab pos="914400" algn="l"/>
                <a:tab pos="1371600" algn="l"/>
                <a:tab pos="1828800" algn="l"/>
                <a:tab pos="2971800" algn="l"/>
                <a:tab pos="3429000" algn="l"/>
                <a:tab pos="5715000" algn="r"/>
              </a:tabLst>
              <a:defRPr/>
            </a:pPr>
            <a:r>
              <a:rPr lang="en-GB" sz="1800" dirty="0"/>
              <a:t>We probably all have standard operation procedures or guidance for things – but how often does what is supposed to happen, actually happen?  And of course, it’s never going to be 100%, one hundred per cent of the time, but the idea with both process mapping and value stream mapping is that you aim to reduce as much variation in what happens as you can.</a:t>
            </a:r>
          </a:p>
          <a:p>
            <a:pPr marL="0" marR="0" lvl="0" indent="0" algn="just" defTabSz="914400" rtl="0" eaLnBrk="1" fontAlgn="auto" latinLnBrk="0" hangingPunct="1">
              <a:lnSpc>
                <a:spcPts val="1200"/>
              </a:lnSpc>
              <a:spcBef>
                <a:spcPts val="0"/>
              </a:spcBef>
              <a:spcAft>
                <a:spcPts val="0"/>
              </a:spcAft>
              <a:buClrTx/>
              <a:buSzTx/>
              <a:buFontTx/>
              <a:buNone/>
              <a:tabLst>
                <a:tab pos="457200" algn="l"/>
                <a:tab pos="914400" algn="l"/>
                <a:tab pos="1371600" algn="l"/>
                <a:tab pos="1828800" algn="l"/>
                <a:tab pos="2971800" algn="l"/>
                <a:tab pos="3429000" algn="l"/>
                <a:tab pos="5715000" algn="r"/>
              </a:tabLst>
              <a:defRPr/>
            </a:pPr>
            <a:endParaRPr lang="en-GB" sz="1800" dirty="0"/>
          </a:p>
          <a:p>
            <a:pPr marL="0" marR="0" lvl="0" indent="0" algn="just" defTabSz="914400" rtl="0" eaLnBrk="1" fontAlgn="auto" latinLnBrk="0" hangingPunct="1">
              <a:lnSpc>
                <a:spcPts val="1200"/>
              </a:lnSpc>
              <a:spcBef>
                <a:spcPts val="0"/>
              </a:spcBef>
              <a:spcAft>
                <a:spcPts val="0"/>
              </a:spcAft>
              <a:buClrTx/>
              <a:buSzTx/>
              <a:buFontTx/>
              <a:buNone/>
              <a:tabLst>
                <a:tab pos="457200" algn="l"/>
                <a:tab pos="914400" algn="l"/>
                <a:tab pos="1371600" algn="l"/>
                <a:tab pos="1828800" algn="l"/>
                <a:tab pos="2971800" algn="l"/>
                <a:tab pos="3429000" algn="l"/>
                <a:tab pos="5715000" algn="r"/>
              </a:tabLst>
              <a:defRPr/>
            </a:pPr>
            <a:r>
              <a:rPr lang="en-GB" sz="1800" dirty="0"/>
              <a:t>Using process mapping as a diagnostic tool, helps those involved in the process to look at the bigger picture and helps them to really understand their role and the impact their actions have on the whole process, and can help to illuminate why your customers or stakeholders might feel a particular process is complex and confusing.</a:t>
            </a:r>
          </a:p>
          <a:p>
            <a:pPr marL="0" marR="0" lvl="0" indent="0" algn="just" defTabSz="914400" rtl="0" eaLnBrk="1" fontAlgn="auto" latinLnBrk="0" hangingPunct="1">
              <a:lnSpc>
                <a:spcPts val="1200"/>
              </a:lnSpc>
              <a:spcBef>
                <a:spcPts val="0"/>
              </a:spcBef>
              <a:spcAft>
                <a:spcPts val="0"/>
              </a:spcAft>
              <a:buClrTx/>
              <a:buSzTx/>
              <a:buFontTx/>
              <a:buNone/>
              <a:tabLst>
                <a:tab pos="457200" algn="l"/>
                <a:tab pos="914400" algn="l"/>
                <a:tab pos="1371600" algn="l"/>
                <a:tab pos="1828800" algn="l"/>
                <a:tab pos="2971800" algn="l"/>
                <a:tab pos="3429000" algn="l"/>
                <a:tab pos="5715000" algn="r"/>
              </a:tabLst>
              <a:defRPr/>
            </a:pPr>
            <a:endParaRPr lang="en-GB" sz="1800" dirty="0"/>
          </a:p>
          <a:p>
            <a:pPr marL="0" marR="0" lvl="0" indent="0" algn="just" defTabSz="914400" rtl="0" eaLnBrk="1" fontAlgn="auto" latinLnBrk="0" hangingPunct="1">
              <a:lnSpc>
                <a:spcPts val="1200"/>
              </a:lnSpc>
              <a:spcBef>
                <a:spcPts val="0"/>
              </a:spcBef>
              <a:spcAft>
                <a:spcPts val="0"/>
              </a:spcAft>
              <a:buClrTx/>
              <a:buSzTx/>
              <a:buFontTx/>
              <a:buNone/>
              <a:tabLst>
                <a:tab pos="457200" algn="l"/>
                <a:tab pos="914400" algn="l"/>
                <a:tab pos="1371600" algn="l"/>
                <a:tab pos="1828800" algn="l"/>
                <a:tab pos="2971800" algn="l"/>
                <a:tab pos="3429000" algn="l"/>
                <a:tab pos="5715000" algn="r"/>
              </a:tabLst>
              <a:defRPr/>
            </a:pPr>
            <a:r>
              <a:rPr lang="en-GB" sz="1800" dirty="0"/>
              <a:t>Data collection and process mapping is something that people either love or hate – some find it really onerous, but I promise you, the more work you put into truly understanding your processes, the more likely you are to come up with something which will save you time and deliver better value/better quality work.</a:t>
            </a:r>
          </a:p>
          <a:p>
            <a:pPr marL="0" marR="0" lvl="0" indent="0" algn="just" defTabSz="914400" rtl="0" eaLnBrk="1" fontAlgn="auto" latinLnBrk="0" hangingPunct="1">
              <a:lnSpc>
                <a:spcPts val="1200"/>
              </a:lnSpc>
              <a:spcBef>
                <a:spcPts val="0"/>
              </a:spcBef>
              <a:spcAft>
                <a:spcPts val="0"/>
              </a:spcAft>
              <a:buClrTx/>
              <a:buSzTx/>
              <a:buFontTx/>
              <a:buNone/>
              <a:tabLst>
                <a:tab pos="457200" algn="l"/>
                <a:tab pos="914400" algn="l"/>
                <a:tab pos="1371600" algn="l"/>
                <a:tab pos="1828800" algn="l"/>
                <a:tab pos="2971800" algn="l"/>
                <a:tab pos="3429000" algn="l"/>
                <a:tab pos="5715000" algn="r"/>
              </a:tabLst>
              <a:defRPr/>
            </a:pPr>
            <a:endParaRPr lang="en-GB" sz="1800" dirty="0"/>
          </a:p>
          <a:p>
            <a:pPr marL="0" marR="0" lvl="0" indent="0" algn="just" defTabSz="914400" rtl="0" eaLnBrk="1" fontAlgn="auto" latinLnBrk="0" hangingPunct="1">
              <a:lnSpc>
                <a:spcPts val="1200"/>
              </a:lnSpc>
              <a:spcBef>
                <a:spcPts val="0"/>
              </a:spcBef>
              <a:spcAft>
                <a:spcPts val="0"/>
              </a:spcAft>
              <a:buClrTx/>
              <a:buSzTx/>
              <a:buFontTx/>
              <a:buNone/>
              <a:tabLst>
                <a:tab pos="457200" algn="l"/>
                <a:tab pos="914400" algn="l"/>
                <a:tab pos="1371600" algn="l"/>
                <a:tab pos="1828800" algn="l"/>
                <a:tab pos="2971800" algn="l"/>
                <a:tab pos="3429000" algn="l"/>
                <a:tab pos="5715000" algn="r"/>
              </a:tabLst>
              <a:defRPr/>
            </a:pPr>
            <a:endParaRPr lang="en-GB" sz="1800" dirty="0"/>
          </a:p>
          <a:p>
            <a:pPr algn="just">
              <a:lnSpc>
                <a:spcPts val="1200"/>
              </a:lnSpc>
              <a:tabLst>
                <a:tab pos="457200" algn="l"/>
                <a:tab pos="914400" algn="l"/>
                <a:tab pos="1371600" algn="l"/>
                <a:tab pos="1828800" algn="l"/>
                <a:tab pos="2971800" algn="l"/>
                <a:tab pos="3429000" algn="l"/>
                <a:tab pos="5715000" algn="r"/>
              </a:tabLst>
            </a:pPr>
            <a:endParaRPr lang="en-GB"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4ED3CDAF-6984-4181-ADD9-A2704BABFBDB}" type="slidenum">
              <a:rPr lang="en-GB" smtClean="0"/>
              <a:t>6</a:t>
            </a:fld>
            <a:endParaRPr lang="en-GB"/>
          </a:p>
        </p:txBody>
      </p:sp>
    </p:spTree>
    <p:extLst>
      <p:ext uri="{BB962C8B-B14F-4D97-AF65-F5344CB8AC3E}">
        <p14:creationId xmlns:p14="http://schemas.microsoft.com/office/powerpoint/2010/main" val="2409989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ts val="1200"/>
              </a:lnSpc>
              <a:tabLst>
                <a:tab pos="457200" algn="l"/>
                <a:tab pos="914400" algn="l"/>
                <a:tab pos="1371600" algn="l"/>
                <a:tab pos="1828800" algn="l"/>
                <a:tab pos="2971800" algn="l"/>
                <a:tab pos="3429000" algn="l"/>
                <a:tab pos="5715000" algn="r"/>
              </a:tabLst>
            </a:pPr>
            <a:r>
              <a:rPr lang="en-GB" sz="1200" b="0" i="0" dirty="0">
                <a:solidFill>
                  <a:srgbClr val="323130"/>
                </a:solidFill>
                <a:effectLst/>
                <a:latin typeface="Segoe UI" panose="020B0502040204020203" pitchFamily="34" charset="0"/>
              </a:rPr>
              <a:t>You could start with a high level process map – start to finish should be between 6 and 12 steps – give yourself, say, 20 minutes to complete this – person, action, thing.  Very quick and dirty.</a:t>
            </a: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a:p>
            <a:pPr algn="just">
              <a:lnSpc>
                <a:spcPts val="1200"/>
              </a:lnSpc>
              <a:tabLst>
                <a:tab pos="457200" algn="l"/>
                <a:tab pos="914400" algn="l"/>
                <a:tab pos="1371600" algn="l"/>
                <a:tab pos="1828800" algn="l"/>
                <a:tab pos="2971800" algn="l"/>
                <a:tab pos="3429000" algn="l"/>
                <a:tab pos="5715000" algn="r"/>
              </a:tabLst>
            </a:pPr>
            <a:r>
              <a:rPr lang="en-GB" sz="1200" b="0" i="0" dirty="0">
                <a:solidFill>
                  <a:srgbClr val="323130"/>
                </a:solidFill>
                <a:effectLst/>
                <a:latin typeface="Segoe UI" panose="020B0502040204020203" pitchFamily="34" charset="0"/>
              </a:rPr>
              <a:t>You can then use this to agree your scope – where are your start and end points (e.g. cup of tea – start point, the request for the cup of tea, or filling the kettle, or moving into the kitchen; PQs – are you including the bit that happens in parliament before it comes to you, where is your end point – pressing the button to send it to the minister, or once it’s answered in parliament)</a:t>
            </a: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a:p>
            <a:pPr algn="just">
              <a:lnSpc>
                <a:spcPts val="1200"/>
              </a:lnSpc>
              <a:tabLst>
                <a:tab pos="457200" algn="l"/>
                <a:tab pos="914400" algn="l"/>
                <a:tab pos="1371600" algn="l"/>
                <a:tab pos="1828800" algn="l"/>
                <a:tab pos="2971800" algn="l"/>
                <a:tab pos="3429000" algn="l"/>
                <a:tab pos="5715000" algn="r"/>
              </a:tabLst>
            </a:pPr>
            <a:r>
              <a:rPr lang="en-GB" sz="1200" b="0" i="0" dirty="0">
                <a:solidFill>
                  <a:srgbClr val="323130"/>
                </a:solidFill>
                <a:effectLst/>
                <a:latin typeface="Segoe UI" panose="020B0502040204020203" pitchFamily="34" charset="0"/>
              </a:rPr>
              <a:t>A high level process map doesn’t need to include any loops back where work has had to be redone and shouldn’t have too much complexity to it.</a:t>
            </a: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a:p>
            <a:pPr algn="just">
              <a:lnSpc>
                <a:spcPts val="1200"/>
              </a:lnSpc>
              <a:tabLst>
                <a:tab pos="457200" algn="l"/>
                <a:tab pos="914400" algn="l"/>
                <a:tab pos="1371600" algn="l"/>
                <a:tab pos="1828800" algn="l"/>
                <a:tab pos="2971800" algn="l"/>
                <a:tab pos="3429000" algn="l"/>
                <a:tab pos="5715000" algn="r"/>
              </a:tabLst>
            </a:pPr>
            <a:r>
              <a:rPr lang="en-GB" sz="1200" b="0" i="0" dirty="0">
                <a:solidFill>
                  <a:srgbClr val="323130"/>
                </a:solidFill>
                <a:effectLst/>
                <a:latin typeface="Segoe UI" panose="020B0502040204020203" pitchFamily="34" charset="0"/>
              </a:rPr>
              <a:t>Once you have your high level – start to tease out the steps a bit more, include any handovers or where things loop back (e.g. you’re asked to draft something then it goes back to the person who asked you, then it comes back to you again for sending on….) – can do them as </a:t>
            </a:r>
            <a:r>
              <a:rPr lang="en-GB" sz="1200" b="0" i="0" dirty="0" err="1">
                <a:solidFill>
                  <a:srgbClr val="323130"/>
                </a:solidFill>
                <a:effectLst/>
                <a:latin typeface="Segoe UI" panose="020B0502040204020203" pitchFamily="34" charset="0"/>
              </a:rPr>
              <a:t>swimlanes</a:t>
            </a:r>
            <a:r>
              <a:rPr lang="en-GB" sz="1200" b="0" i="0" dirty="0">
                <a:solidFill>
                  <a:srgbClr val="323130"/>
                </a:solidFill>
                <a:effectLst/>
                <a:latin typeface="Segoe UI" panose="020B0502040204020203" pitchFamily="34" charset="0"/>
              </a:rPr>
              <a:t>, any rework, add timings - using </a:t>
            </a:r>
            <a:r>
              <a:rPr lang="en-GB" sz="1200" b="0" i="0" dirty="0" err="1">
                <a:solidFill>
                  <a:srgbClr val="323130"/>
                </a:solidFill>
                <a:effectLst/>
                <a:latin typeface="Segoe UI" panose="020B0502040204020203" pitchFamily="34" charset="0"/>
              </a:rPr>
              <a:t>swimlanes</a:t>
            </a:r>
            <a:r>
              <a:rPr lang="en-GB" sz="1200" b="0" i="0" dirty="0">
                <a:solidFill>
                  <a:srgbClr val="323130"/>
                </a:solidFill>
                <a:effectLst/>
                <a:latin typeface="Segoe UI" panose="020B0502040204020203" pitchFamily="34" charset="0"/>
              </a:rPr>
              <a:t> means you can look at the roles people have within the process, what the impact of a delay in one step has on the next part of the process.</a:t>
            </a: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a:p>
            <a:pPr algn="just">
              <a:lnSpc>
                <a:spcPts val="1200"/>
              </a:lnSpc>
              <a:tabLst>
                <a:tab pos="457200" algn="l"/>
                <a:tab pos="914400" algn="l"/>
                <a:tab pos="1371600" algn="l"/>
                <a:tab pos="1828800" algn="l"/>
                <a:tab pos="2971800" algn="l"/>
                <a:tab pos="3429000" algn="l"/>
                <a:tab pos="5715000" algn="r"/>
              </a:tabLst>
            </a:pPr>
            <a:r>
              <a:rPr lang="en-GB" sz="1200" b="0" i="0" dirty="0">
                <a:solidFill>
                  <a:srgbClr val="323130"/>
                </a:solidFill>
                <a:effectLst/>
                <a:latin typeface="Segoe UI" panose="020B0502040204020203" pitchFamily="34" charset="0"/>
              </a:rPr>
              <a:t>Once you’ve implemented a change you can follow the work again to see if the changes made have made a difference – again, a way to see that a change in one part of the process might have impacted – either positively or negatively – on another part.</a:t>
            </a: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a:p>
            <a:pPr algn="just">
              <a:lnSpc>
                <a:spcPts val="1200"/>
              </a:lnSpc>
              <a:tabLst>
                <a:tab pos="457200" algn="l"/>
                <a:tab pos="914400" algn="l"/>
                <a:tab pos="1371600" algn="l"/>
                <a:tab pos="1828800" algn="l"/>
                <a:tab pos="2971800" algn="l"/>
                <a:tab pos="3429000" algn="l"/>
                <a:tab pos="5715000" algn="r"/>
              </a:tabLst>
            </a:pPr>
            <a:endParaRPr lang="en-GB" sz="1200" b="0" i="0" dirty="0">
              <a:solidFill>
                <a:srgbClr val="32313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4ED3CDAF-6984-4181-ADD9-A2704BABFBDB}" type="slidenum">
              <a:rPr lang="en-GB" smtClean="0"/>
              <a:t>7</a:t>
            </a:fld>
            <a:endParaRPr lang="en-GB"/>
          </a:p>
        </p:txBody>
      </p:sp>
    </p:spTree>
    <p:extLst>
      <p:ext uri="{BB962C8B-B14F-4D97-AF65-F5344CB8AC3E}">
        <p14:creationId xmlns:p14="http://schemas.microsoft.com/office/powerpoint/2010/main" val="118724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things you should consider before and during the creation of your process map:</a:t>
            </a:r>
          </a:p>
          <a:p>
            <a:endParaRPr lang="en-GB" dirty="0"/>
          </a:p>
          <a:p>
            <a:r>
              <a:rPr lang="en-GB" dirty="0"/>
              <a:t>Scope – are you clear on the start and end points?  These need to be fixed early, so that you avoid scope creep.</a:t>
            </a:r>
          </a:p>
          <a:p>
            <a:endParaRPr lang="en-GB" dirty="0"/>
          </a:p>
          <a:p>
            <a:r>
              <a:rPr lang="en-GB" dirty="0"/>
              <a:t>Do you have people who are involved in all parts of the process – this doesn’t necessarily mean everyone needs to be in a room or all online at the same time – but consider how you involve everyone (get a room, have an online document which everyone can access) – you can’t beat post its and a massive roll of paper for this, but there are tools (such as Mural or the Teams whiteboard) that you can use if you want to do something online only – you can still create post-its with online tools.</a:t>
            </a:r>
          </a:p>
          <a:p>
            <a:endParaRPr lang="en-GB" dirty="0"/>
          </a:p>
          <a:p>
            <a:r>
              <a:rPr lang="en-GB" dirty="0"/>
              <a:t>Decide early on what level you are going to on the first pass – do you want to do high level first or dive straight into individual steps in a low level map.  Depends how complex your process is.</a:t>
            </a:r>
          </a:p>
          <a:p>
            <a:endParaRPr lang="en-GB" dirty="0"/>
          </a:p>
          <a:p>
            <a:r>
              <a:rPr lang="en-GB" dirty="0"/>
              <a:t>During the development – make sure you are mapping what actually happens – the guidance might say that something should go to a director for clearance – does it?  Or does it go elsewhere?</a:t>
            </a:r>
          </a:p>
          <a:p>
            <a:endParaRPr lang="en-GB" dirty="0"/>
          </a:p>
          <a:p>
            <a:r>
              <a:rPr lang="en-GB" dirty="0"/>
              <a:t>Move the post its around to create the journey – and if some activities happen in parallel have the below each other on your map, so you can see that.</a:t>
            </a:r>
          </a:p>
          <a:p>
            <a:endParaRPr lang="en-GB" dirty="0"/>
          </a:p>
          <a:p>
            <a:endParaRPr lang="en-GB" dirty="0"/>
          </a:p>
        </p:txBody>
      </p:sp>
      <p:sp>
        <p:nvSpPr>
          <p:cNvPr id="4" name="Slide Number Placeholder 3"/>
          <p:cNvSpPr>
            <a:spLocks noGrp="1"/>
          </p:cNvSpPr>
          <p:nvPr>
            <p:ph type="sldNum" sz="quarter" idx="5"/>
          </p:nvPr>
        </p:nvSpPr>
        <p:spPr/>
        <p:txBody>
          <a:bodyPr/>
          <a:lstStyle/>
          <a:p>
            <a:fld id="{4ED3CDAF-6984-4181-ADD9-A2704BABFBDB}" type="slidenum">
              <a:rPr lang="en-GB" smtClean="0"/>
              <a:t>8</a:t>
            </a:fld>
            <a:endParaRPr lang="en-GB"/>
          </a:p>
        </p:txBody>
      </p:sp>
    </p:spTree>
    <p:extLst>
      <p:ext uri="{BB962C8B-B14F-4D97-AF65-F5344CB8AC3E}">
        <p14:creationId xmlns:p14="http://schemas.microsoft.com/office/powerpoint/2010/main" val="182999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process map that was developed – hopefully that gives you a good visual of what it might look like – the pink posts are the steps (with some papers behind them to back up the activities) then the green ones are the timings.</a:t>
            </a:r>
          </a:p>
          <a:p>
            <a:endParaRPr lang="en-GB" dirty="0"/>
          </a:p>
          <a:p>
            <a:r>
              <a:rPr lang="en-GB" dirty="0"/>
              <a:t>Using </a:t>
            </a:r>
            <a:r>
              <a:rPr lang="en-GB" dirty="0" err="1"/>
              <a:t>swimlanes</a:t>
            </a:r>
            <a:r>
              <a:rPr lang="en-GB" dirty="0"/>
              <a:t> is a good way to visualise the number of hand offs (for example, does one person see the same piece of work three times?)  you’ll also see the delays and possibly bottlenecks.</a:t>
            </a:r>
          </a:p>
          <a:p>
            <a:endParaRPr lang="en-GB" dirty="0"/>
          </a:p>
          <a:p>
            <a:r>
              <a:rPr lang="en-GB" dirty="0"/>
              <a:t>So that helps you analyse what your process does look like, but how do we build on that to check on the value add?</a:t>
            </a:r>
          </a:p>
        </p:txBody>
      </p:sp>
      <p:sp>
        <p:nvSpPr>
          <p:cNvPr id="4" name="Slide Number Placeholder 3"/>
          <p:cNvSpPr>
            <a:spLocks noGrp="1"/>
          </p:cNvSpPr>
          <p:nvPr>
            <p:ph type="sldNum" sz="quarter" idx="5"/>
          </p:nvPr>
        </p:nvSpPr>
        <p:spPr/>
        <p:txBody>
          <a:bodyPr/>
          <a:lstStyle/>
          <a:p>
            <a:fld id="{4ED3CDAF-6984-4181-ADD9-A2704BABFBDB}" type="slidenum">
              <a:rPr lang="en-GB" smtClean="0"/>
              <a:t>9</a:t>
            </a:fld>
            <a:endParaRPr lang="en-GB"/>
          </a:p>
        </p:txBody>
      </p:sp>
    </p:spTree>
    <p:extLst>
      <p:ext uri="{BB962C8B-B14F-4D97-AF65-F5344CB8AC3E}">
        <p14:creationId xmlns:p14="http://schemas.microsoft.com/office/powerpoint/2010/main" val="1451698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6/17/2024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453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6/17/2024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6265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6/17/2024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7476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6/17/2024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02215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6/17/2024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33470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6/17/2024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06544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6/17/2024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55995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6/17/2024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89518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6/17/2024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34638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6/17/2024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48689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6/17/2024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38849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6/17/2024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108300769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B882-F454-9783-72DE-077414C77771}"/>
              </a:ext>
            </a:extLst>
          </p:cNvPr>
          <p:cNvSpPr>
            <a:spLocks noGrp="1"/>
          </p:cNvSpPr>
          <p:nvPr>
            <p:ph type="ctrTitle"/>
          </p:nvPr>
        </p:nvSpPr>
        <p:spPr>
          <a:xfrm>
            <a:off x="712013" y="1462012"/>
            <a:ext cx="8709660" cy="1723078"/>
          </a:xfrm>
        </p:spPr>
        <p:txBody>
          <a:bodyPr>
            <a:normAutofit/>
          </a:bodyPr>
          <a:lstStyle/>
          <a:p>
            <a:pPr algn="l"/>
            <a:r>
              <a:rPr lang="en-GB" sz="5800" b="1" i="0" dirty="0"/>
              <a:t>ALL MAPPED OUT</a:t>
            </a:r>
            <a:br>
              <a:rPr lang="en-GB" sz="5800" b="1" i="0" dirty="0"/>
            </a:br>
            <a:endParaRPr lang="en-GB" sz="4400" b="1" i="0" dirty="0"/>
          </a:p>
        </p:txBody>
      </p:sp>
      <p:pic>
        <p:nvPicPr>
          <p:cNvPr id="4" name="Picture 3" descr="Low Angle View Of Clouds In Sky">
            <a:extLst>
              <a:ext uri="{FF2B5EF4-FFF2-40B4-BE49-F238E27FC236}">
                <a16:creationId xmlns:a16="http://schemas.microsoft.com/office/drawing/2014/main" id="{2E1828DE-1F31-474E-EA54-E29C37333B32}"/>
              </a:ext>
            </a:extLst>
          </p:cNvPr>
          <p:cNvPicPr>
            <a:picLocks noChangeAspect="1"/>
          </p:cNvPicPr>
          <p:nvPr/>
        </p:nvPicPr>
        <p:blipFill rotWithShape="1">
          <a:blip r:embed="rId3"/>
          <a:srcRect l="32682" r="32986" b="2"/>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pic>
        <p:nvPicPr>
          <p:cNvPr id="7" name="Picture 6" descr="A blue text on a white background&#10;&#10;Description automatically generated">
            <a:extLst>
              <a:ext uri="{FF2B5EF4-FFF2-40B4-BE49-F238E27FC236}">
                <a16:creationId xmlns:a16="http://schemas.microsoft.com/office/drawing/2014/main" id="{D152A88D-F5DD-8281-B68F-FAC7CDE4F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13" y="5819559"/>
            <a:ext cx="2031187" cy="629668"/>
          </a:xfrm>
          <a:prstGeom prst="rect">
            <a:avLst/>
          </a:prstGeom>
        </p:spPr>
      </p:pic>
      <p:sp>
        <p:nvSpPr>
          <p:cNvPr id="3" name="TextBox 2">
            <a:extLst>
              <a:ext uri="{FF2B5EF4-FFF2-40B4-BE49-F238E27FC236}">
                <a16:creationId xmlns:a16="http://schemas.microsoft.com/office/drawing/2014/main" id="{450088D0-1F26-8814-F7CA-69C8A9673B8B}"/>
              </a:ext>
            </a:extLst>
          </p:cNvPr>
          <p:cNvSpPr txBox="1"/>
          <p:nvPr/>
        </p:nvSpPr>
        <p:spPr>
          <a:xfrm>
            <a:off x="1843790" y="4848656"/>
            <a:ext cx="7177245" cy="707886"/>
          </a:xfrm>
          <a:prstGeom prst="rect">
            <a:avLst/>
          </a:prstGeom>
          <a:noFill/>
        </p:spPr>
        <p:txBody>
          <a:bodyPr wrap="square" rtlCol="0">
            <a:spAutoFit/>
          </a:bodyPr>
          <a:lstStyle/>
          <a:p>
            <a:r>
              <a:rPr lang="en-GB" sz="2000" dirty="0"/>
              <a:t>Gwen Nicholson, Head of People Development and Corporate Governance</a:t>
            </a:r>
          </a:p>
          <a:p>
            <a:r>
              <a:rPr lang="en-GB" sz="2000" dirty="0"/>
              <a:t>DG Health &amp; Social Care Support Division</a:t>
            </a:r>
          </a:p>
        </p:txBody>
      </p:sp>
      <p:sp>
        <p:nvSpPr>
          <p:cNvPr id="5" name="TextBox 4">
            <a:extLst>
              <a:ext uri="{FF2B5EF4-FFF2-40B4-BE49-F238E27FC236}">
                <a16:creationId xmlns:a16="http://schemas.microsoft.com/office/drawing/2014/main" id="{FCAB929C-BE5B-5B28-3453-2DAF089FD4C8}"/>
              </a:ext>
            </a:extLst>
          </p:cNvPr>
          <p:cNvSpPr txBox="1"/>
          <p:nvPr/>
        </p:nvSpPr>
        <p:spPr>
          <a:xfrm>
            <a:off x="1866443" y="2816543"/>
            <a:ext cx="6400800" cy="1200329"/>
          </a:xfrm>
          <a:prstGeom prst="rect">
            <a:avLst/>
          </a:prstGeom>
          <a:noFill/>
        </p:spPr>
        <p:txBody>
          <a:bodyPr wrap="square" rtlCol="0">
            <a:spAutoFit/>
          </a:bodyPr>
          <a:lstStyle/>
          <a:p>
            <a:r>
              <a:rPr lang="en-GB" sz="3600" i="0" dirty="0"/>
              <a:t>An introduction to process mapping and value stream mapping</a:t>
            </a:r>
            <a:endParaRPr lang="en-GB" sz="3600" dirty="0"/>
          </a:p>
        </p:txBody>
      </p:sp>
    </p:spTree>
    <p:extLst>
      <p:ext uri="{BB962C8B-B14F-4D97-AF65-F5344CB8AC3E}">
        <p14:creationId xmlns:p14="http://schemas.microsoft.com/office/powerpoint/2010/main" val="1629735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6196DA-76A5-70EE-312F-69E3B86E93D6}"/>
              </a:ext>
            </a:extLst>
          </p:cNvPr>
          <p:cNvSpPr>
            <a:spLocks noGrp="1"/>
          </p:cNvSpPr>
          <p:nvPr>
            <p:ph idx="1"/>
          </p:nvPr>
        </p:nvSpPr>
        <p:spPr>
          <a:xfrm>
            <a:off x="1142999" y="2107534"/>
            <a:ext cx="5198066" cy="4119562"/>
          </a:xfrm>
        </p:spPr>
        <p:txBody>
          <a:bodyPr>
            <a:normAutofit/>
          </a:bodyPr>
          <a:lstStyle/>
          <a:p>
            <a:pPr marL="0" indent="0">
              <a:buNone/>
            </a:pPr>
            <a:endParaRPr lang="en-GB" dirty="0"/>
          </a:p>
          <a:p>
            <a:pPr marL="0" indent="0">
              <a:buNone/>
            </a:pPr>
            <a:endParaRPr lang="en-GB" dirty="0"/>
          </a:p>
          <a:p>
            <a:pPr marL="0" indent="0" algn="ctr">
              <a:buNone/>
            </a:pPr>
            <a:endParaRPr lang="en-GB" sz="3600" dirty="0"/>
          </a:p>
          <a:p>
            <a:pPr marL="0" indent="0">
              <a:buNone/>
            </a:pPr>
            <a:endParaRPr lang="en-GB" dirty="0"/>
          </a:p>
        </p:txBody>
      </p:sp>
      <p:sp>
        <p:nvSpPr>
          <p:cNvPr id="14"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Hairdresser using clipper to trim hair at base of neck">
            <a:extLst>
              <a:ext uri="{FF2B5EF4-FFF2-40B4-BE49-F238E27FC236}">
                <a16:creationId xmlns:a16="http://schemas.microsoft.com/office/drawing/2014/main" id="{4523C8EE-B62B-25F8-8220-25D86FC16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502" y="533400"/>
            <a:ext cx="4063853" cy="2732261"/>
          </a:xfrm>
          <a:prstGeom prst="rect">
            <a:avLst/>
          </a:prstGeom>
        </p:spPr>
      </p:pic>
      <p:pic>
        <p:nvPicPr>
          <p:cNvPr id="7" name="Picture 6" descr="Hairdresser using hair-cutting shears to trim ends of long strand of hair held up with other hand">
            <a:extLst>
              <a:ext uri="{FF2B5EF4-FFF2-40B4-BE49-F238E27FC236}">
                <a16:creationId xmlns:a16="http://schemas.microsoft.com/office/drawing/2014/main" id="{838DE637-D2E5-9F4F-BC4C-FAF0BAE843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03" y="3611978"/>
            <a:ext cx="4063854" cy="2712623"/>
          </a:xfrm>
          <a:prstGeom prst="rect">
            <a:avLst/>
          </a:prstGeom>
        </p:spPr>
      </p:pic>
      <p:sp>
        <p:nvSpPr>
          <p:cNvPr id="9" name="Title 8">
            <a:extLst>
              <a:ext uri="{FF2B5EF4-FFF2-40B4-BE49-F238E27FC236}">
                <a16:creationId xmlns:a16="http://schemas.microsoft.com/office/drawing/2014/main" id="{2C6A300C-0C78-3EC7-FA4C-039B112FAB54}"/>
              </a:ext>
            </a:extLst>
          </p:cNvPr>
          <p:cNvSpPr>
            <a:spLocks noGrp="1"/>
          </p:cNvSpPr>
          <p:nvPr>
            <p:ph type="title"/>
          </p:nvPr>
        </p:nvSpPr>
        <p:spPr>
          <a:xfrm>
            <a:off x="1142999" y="2644379"/>
            <a:ext cx="9906000" cy="1382156"/>
          </a:xfrm>
        </p:spPr>
        <p:txBody>
          <a:bodyPr/>
          <a:lstStyle/>
          <a:p>
            <a:r>
              <a:rPr lang="en-GB" dirty="0"/>
              <a:t>What is value?</a:t>
            </a:r>
          </a:p>
        </p:txBody>
      </p:sp>
    </p:spTree>
    <p:extLst>
      <p:ext uri="{BB962C8B-B14F-4D97-AF65-F5344CB8AC3E}">
        <p14:creationId xmlns:p14="http://schemas.microsoft.com/office/powerpoint/2010/main" val="3491902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a:extLst>
              <a:ext uri="{FF2B5EF4-FFF2-40B4-BE49-F238E27FC236}">
                <a16:creationId xmlns:a16="http://schemas.microsoft.com/office/drawing/2014/main" id="{8822E45B-D89C-0E98-46B9-C2BF4B906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245" y="904220"/>
            <a:ext cx="7993063"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812C9134-C8AF-FDA7-3030-927C7E89D879}"/>
              </a:ext>
            </a:extLst>
          </p:cNvPr>
          <p:cNvSpPr txBox="1">
            <a:spLocks noChangeArrowheads="1"/>
          </p:cNvSpPr>
          <p:nvPr/>
        </p:nvSpPr>
        <p:spPr bwMode="auto">
          <a:xfrm>
            <a:off x="7391400" y="2082800"/>
            <a:ext cx="1885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
              <a:defRPr sz="3200">
                <a:solidFill>
                  <a:srgbClr val="000094"/>
                </a:solidFill>
                <a:latin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
              <a:defRPr sz="2800">
                <a:solidFill>
                  <a:srgbClr val="000094"/>
                </a:solidFill>
                <a:latin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
              <a:defRPr sz="2400">
                <a:solidFill>
                  <a:srgbClr val="000094"/>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a:solidFill>
                  <a:srgbClr val="000094"/>
                </a:solidFill>
                <a:latin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
              <a:defRPr sz="2000">
                <a:solidFill>
                  <a:srgbClr val="000094"/>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rgbClr val="000094"/>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rgbClr val="000094"/>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rgbClr val="000094"/>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rgbClr val="000094"/>
                </a:solidFill>
                <a:latin typeface="Times New Roman" panose="02020603050405020304" pitchFamily="18" charset="0"/>
              </a:defRPr>
            </a:lvl9pPr>
          </a:lstStyle>
          <a:p>
            <a:pPr>
              <a:spcBef>
                <a:spcPct val="0"/>
              </a:spcBef>
              <a:buClrTx/>
              <a:buFontTx/>
              <a:buNone/>
            </a:pPr>
            <a:r>
              <a:rPr lang="en-GB" altLang="en-US" sz="1600" b="1">
                <a:solidFill>
                  <a:schemeClr val="tx1"/>
                </a:solidFill>
                <a:latin typeface="Arial" panose="020B0604020202020204" pitchFamily="34" charset="0"/>
              </a:rPr>
              <a:t>Challenge this bit</a:t>
            </a:r>
          </a:p>
        </p:txBody>
      </p:sp>
      <p:cxnSp>
        <p:nvCxnSpPr>
          <p:cNvPr id="18" name="Straight Arrow Connector 17">
            <a:extLst>
              <a:ext uri="{FF2B5EF4-FFF2-40B4-BE49-F238E27FC236}">
                <a16:creationId xmlns:a16="http://schemas.microsoft.com/office/drawing/2014/main" id="{A5EB1146-26C2-ECF1-D202-7D305B923366}"/>
              </a:ext>
            </a:extLst>
          </p:cNvPr>
          <p:cNvCxnSpPr/>
          <p:nvPr/>
        </p:nvCxnSpPr>
        <p:spPr bwMode="auto">
          <a:xfrm flipV="1">
            <a:off x="5232400" y="2251076"/>
            <a:ext cx="2159000" cy="530225"/>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414C6A6B-3AFD-FACD-EDF6-B92382346AC3}"/>
              </a:ext>
            </a:extLst>
          </p:cNvPr>
          <p:cNvCxnSpPr/>
          <p:nvPr/>
        </p:nvCxnSpPr>
        <p:spPr bwMode="auto">
          <a:xfrm>
            <a:off x="6096001" y="4221164"/>
            <a:ext cx="1008063" cy="720725"/>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22" name="TextBox 21">
            <a:extLst>
              <a:ext uri="{FF2B5EF4-FFF2-40B4-BE49-F238E27FC236}">
                <a16:creationId xmlns:a16="http://schemas.microsoft.com/office/drawing/2014/main" id="{241D502D-51E9-F21D-F830-999E39E939F2}"/>
              </a:ext>
            </a:extLst>
          </p:cNvPr>
          <p:cNvSpPr txBox="1">
            <a:spLocks noChangeArrowheads="1"/>
          </p:cNvSpPr>
          <p:nvPr/>
        </p:nvSpPr>
        <p:spPr bwMode="auto">
          <a:xfrm>
            <a:off x="7104063" y="4724401"/>
            <a:ext cx="18859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
              <a:defRPr sz="3200">
                <a:solidFill>
                  <a:srgbClr val="000094"/>
                </a:solidFill>
                <a:latin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
              <a:defRPr sz="2800">
                <a:solidFill>
                  <a:srgbClr val="000094"/>
                </a:solidFill>
                <a:latin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
              <a:defRPr sz="2400">
                <a:solidFill>
                  <a:srgbClr val="000094"/>
                </a:solidFill>
                <a:latin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
              <a:defRPr sz="2000">
                <a:solidFill>
                  <a:srgbClr val="000094"/>
                </a:solidFill>
                <a:latin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
              <a:defRPr sz="2000">
                <a:solidFill>
                  <a:srgbClr val="000094"/>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rgbClr val="000094"/>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rgbClr val="000094"/>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rgbClr val="000094"/>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rgbClr val="000094"/>
                </a:solidFill>
                <a:latin typeface="Times New Roman" panose="02020603050405020304" pitchFamily="18" charset="0"/>
              </a:defRPr>
            </a:lvl9pPr>
          </a:lstStyle>
          <a:p>
            <a:pPr>
              <a:spcBef>
                <a:spcPct val="0"/>
              </a:spcBef>
              <a:buClrTx/>
              <a:buFontTx/>
              <a:buNone/>
            </a:pPr>
            <a:r>
              <a:rPr lang="en-GB" altLang="en-US" sz="1400" b="1">
                <a:solidFill>
                  <a:schemeClr val="tx1"/>
                </a:solidFill>
                <a:latin typeface="Arial" panose="020B0604020202020204" pitchFamily="34" charset="0"/>
              </a:rPr>
              <a:t>Identify, reduce/eliminate this bit</a:t>
            </a:r>
          </a:p>
        </p:txBody>
      </p:sp>
      <p:sp>
        <p:nvSpPr>
          <p:cNvPr id="3" name="Rectangle 2">
            <a:extLst>
              <a:ext uri="{FF2B5EF4-FFF2-40B4-BE49-F238E27FC236}">
                <a16:creationId xmlns:a16="http://schemas.microsoft.com/office/drawing/2014/main" id="{6877341C-1E7D-72BE-A87C-CF50A4BB368A}"/>
              </a:ext>
            </a:extLst>
          </p:cNvPr>
          <p:cNvSpPr>
            <a:spLocks noGrp="1" noChangeArrowheads="1"/>
          </p:cNvSpPr>
          <p:nvPr>
            <p:ph type="title"/>
          </p:nvPr>
        </p:nvSpPr>
        <p:spPr>
          <a:xfrm>
            <a:off x="1166486" y="192742"/>
            <a:ext cx="9906000" cy="1382156"/>
          </a:xfrm>
        </p:spPr>
        <p:txBody>
          <a:bodyPr>
            <a:normAutofit/>
          </a:bodyPr>
          <a:lstStyle/>
          <a:p>
            <a:pPr algn="ctr" eaLnBrk="1" hangingPunct="1"/>
            <a:r>
              <a:rPr lang="en-GB" altLang="en-US" sz="3200" dirty="0">
                <a:solidFill>
                  <a:schemeClr val="tx1"/>
                </a:solidFill>
              </a:rPr>
              <a:t>Value Adding Activities AND CHALLENGING NON-VALUE ADD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ABC8D3E7-8BD7-1014-8024-58945DF1B865}"/>
              </a:ext>
            </a:extLst>
          </p:cNvPr>
          <p:cNvSpPr>
            <a:spLocks noGrp="1" noChangeArrowheads="1"/>
          </p:cNvSpPr>
          <p:nvPr>
            <p:ph type="title"/>
          </p:nvPr>
        </p:nvSpPr>
        <p:spPr>
          <a:xfrm>
            <a:off x="1143000" y="294245"/>
            <a:ext cx="9906000" cy="1382156"/>
          </a:xfrm>
        </p:spPr>
        <p:txBody>
          <a:bodyPr/>
          <a:lstStyle/>
          <a:p>
            <a:pPr algn="ctr" eaLnBrk="1" hangingPunct="1"/>
            <a:r>
              <a:rPr lang="en-GB" altLang="en-US" dirty="0">
                <a:solidFill>
                  <a:schemeClr val="tx1"/>
                </a:solidFill>
              </a:rPr>
              <a:t>Eliminating Waste</a:t>
            </a:r>
          </a:p>
        </p:txBody>
      </p:sp>
      <p:sp>
        <p:nvSpPr>
          <p:cNvPr id="47107" name="Rectangle 3">
            <a:extLst>
              <a:ext uri="{FF2B5EF4-FFF2-40B4-BE49-F238E27FC236}">
                <a16:creationId xmlns:a16="http://schemas.microsoft.com/office/drawing/2014/main" id="{97892BDD-8DAA-6641-E65E-FF18B88B4A4A}"/>
              </a:ext>
            </a:extLst>
          </p:cNvPr>
          <p:cNvSpPr>
            <a:spLocks noChangeArrowheads="1"/>
          </p:cNvSpPr>
          <p:nvPr/>
        </p:nvSpPr>
        <p:spPr bwMode="auto">
          <a:xfrm>
            <a:off x="1981200" y="1676401"/>
            <a:ext cx="8229600"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pPr>
            <a:endParaRPr lang="en-US" altLang="en-US" sz="2800"/>
          </a:p>
        </p:txBody>
      </p:sp>
      <p:graphicFrame>
        <p:nvGraphicFramePr>
          <p:cNvPr id="41988" name="Group 4">
            <a:extLst>
              <a:ext uri="{FF2B5EF4-FFF2-40B4-BE49-F238E27FC236}">
                <a16:creationId xmlns:a16="http://schemas.microsoft.com/office/drawing/2014/main" id="{92A781E1-28D4-1ED9-6376-0870D745F58B}"/>
              </a:ext>
            </a:extLst>
          </p:cNvPr>
          <p:cNvGraphicFramePr>
            <a:graphicFrameLocks noGrp="1"/>
          </p:cNvGraphicFramePr>
          <p:nvPr>
            <p:ph idx="1"/>
          </p:nvPr>
        </p:nvGraphicFramePr>
        <p:xfrm>
          <a:off x="1981200" y="1600201"/>
          <a:ext cx="8229600" cy="4506915"/>
        </p:xfrm>
        <a:graphic>
          <a:graphicData uri="http://schemas.openxmlformats.org/drawingml/2006/table">
            <a:tbl>
              <a:tblPr/>
              <a:tblGrid>
                <a:gridCol w="24384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4841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400" b="1" i="0" u="none" strike="noStrike" cap="none" normalizeH="0" baseline="0">
                          <a:ln>
                            <a:noFill/>
                          </a:ln>
                          <a:solidFill>
                            <a:schemeClr val="bg1"/>
                          </a:solidFill>
                          <a:effectLst/>
                          <a:latin typeface="Arial" panose="020B0604020202020204" pitchFamily="34" charset="0"/>
                        </a:rPr>
                        <a:t>T</a:t>
                      </a:r>
                      <a:r>
                        <a:rPr kumimoji="0" lang="en-GB" altLang="en-US" sz="2400" b="0" i="0" u="none" strike="noStrike" cap="none" normalizeH="0" baseline="0">
                          <a:ln>
                            <a:noFill/>
                          </a:ln>
                          <a:solidFill>
                            <a:schemeClr val="bg1"/>
                          </a:solidFill>
                          <a:effectLst/>
                          <a:latin typeface="Arial" panose="020B0604020202020204" pitchFamily="34" charset="0"/>
                        </a:rPr>
                        <a:t>ransportation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Arial" panose="020B0604020202020204" pitchFamily="34" charset="0"/>
                        </a:rPr>
                        <a:t>Moving “stuff”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46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400" b="1" i="0" u="none" strike="noStrike" cap="none" normalizeH="0" baseline="0">
                          <a:ln>
                            <a:noFill/>
                          </a:ln>
                          <a:solidFill>
                            <a:schemeClr val="bg1"/>
                          </a:solidFill>
                          <a:effectLst/>
                          <a:latin typeface="Arial" panose="020B0604020202020204" pitchFamily="34" charset="0"/>
                        </a:rPr>
                        <a:t>I</a:t>
                      </a:r>
                      <a:r>
                        <a:rPr kumimoji="0" lang="en-GB" altLang="en-US" sz="2400" b="0" i="0" u="none" strike="noStrike" cap="none" normalizeH="0" baseline="0">
                          <a:ln>
                            <a:noFill/>
                          </a:ln>
                          <a:solidFill>
                            <a:schemeClr val="bg1"/>
                          </a:solidFill>
                          <a:effectLst/>
                          <a:latin typeface="Arial" panose="020B0604020202020204" pitchFamily="34" charset="0"/>
                        </a:rPr>
                        <a:t>nventory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Arial" panose="020B0604020202020204" pitchFamily="34" charset="0"/>
                        </a:rPr>
                        <a:t>“Stuff” waiting to be done – stock or work in progress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1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400" b="1" i="0" u="none" strike="noStrike" cap="none" normalizeH="0" baseline="0">
                          <a:ln>
                            <a:noFill/>
                          </a:ln>
                          <a:solidFill>
                            <a:schemeClr val="bg1"/>
                          </a:solidFill>
                          <a:effectLst/>
                          <a:latin typeface="Arial" panose="020B0604020202020204" pitchFamily="34" charset="0"/>
                        </a:rPr>
                        <a:t>M</a:t>
                      </a:r>
                      <a:r>
                        <a:rPr kumimoji="0" lang="en-GB" altLang="en-US" sz="2400" b="0" i="0" u="none" strike="noStrike" cap="none" normalizeH="0" baseline="0">
                          <a:ln>
                            <a:noFill/>
                          </a:ln>
                          <a:solidFill>
                            <a:schemeClr val="bg1"/>
                          </a:solidFill>
                          <a:effectLst/>
                          <a:latin typeface="Arial" panose="020B0604020202020204" pitchFamily="34" charset="0"/>
                        </a:rPr>
                        <a:t>otion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Arial" panose="020B0604020202020204" pitchFamily="34" charset="0"/>
                        </a:rPr>
                        <a:t>Unnecessary human movement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80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400" b="1" i="0" u="none" strike="noStrike" cap="none" normalizeH="0" baseline="0">
                          <a:ln>
                            <a:noFill/>
                          </a:ln>
                          <a:solidFill>
                            <a:schemeClr val="bg1"/>
                          </a:solidFill>
                          <a:effectLst/>
                          <a:latin typeface="Arial" panose="020B0604020202020204" pitchFamily="34" charset="0"/>
                        </a:rPr>
                        <a:t>W</a:t>
                      </a:r>
                      <a:r>
                        <a:rPr kumimoji="0" lang="en-GB" altLang="en-US" sz="2400" b="0" i="0" u="none" strike="noStrike" cap="none" normalizeH="0" baseline="0">
                          <a:ln>
                            <a:noFill/>
                          </a:ln>
                          <a:solidFill>
                            <a:schemeClr val="bg1"/>
                          </a:solidFill>
                          <a:effectLst/>
                          <a:latin typeface="Arial" panose="020B0604020202020204" pitchFamily="34" charset="0"/>
                        </a:rPr>
                        <a:t>aiting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Arial" panose="020B0604020202020204" pitchFamily="34" charset="0"/>
                        </a:rPr>
                        <a:t>Whenever something is not moving or being processed or people waiting for “stuff” to arrive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16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400" b="1" i="0" u="none" strike="noStrike" cap="none" normalizeH="0" baseline="0">
                          <a:ln>
                            <a:noFill/>
                          </a:ln>
                          <a:solidFill>
                            <a:schemeClr val="bg1"/>
                          </a:solidFill>
                          <a:effectLst/>
                          <a:latin typeface="Arial" panose="020B0604020202020204" pitchFamily="34" charset="0"/>
                        </a:rPr>
                        <a:t>O</a:t>
                      </a:r>
                      <a:r>
                        <a:rPr kumimoji="0" lang="en-GB" altLang="en-US" sz="2400" b="0" i="0" u="none" strike="noStrike" cap="none" normalizeH="0" baseline="0">
                          <a:ln>
                            <a:noFill/>
                          </a:ln>
                          <a:solidFill>
                            <a:schemeClr val="bg1"/>
                          </a:solidFill>
                          <a:effectLst/>
                          <a:latin typeface="Arial" panose="020B0604020202020204" pitchFamily="34" charset="0"/>
                        </a:rPr>
                        <a:t>ver processing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Arial" panose="020B0604020202020204" pitchFamily="34" charset="0"/>
                        </a:rPr>
                        <a:t>Stuff we have to do but doesn’t add value </a:t>
                      </a:r>
                      <a:r>
                        <a:rPr kumimoji="0" lang="en-GB" altLang="en-US" sz="1500" b="0" i="1" u="none" strike="noStrike" cap="none" normalizeH="0" baseline="0">
                          <a:ln>
                            <a:noFill/>
                          </a:ln>
                          <a:solidFill>
                            <a:schemeClr val="tx1"/>
                          </a:solidFill>
                          <a:effectLst/>
                          <a:latin typeface="Arial" panose="020B0604020202020204" pitchFamily="34" charset="0"/>
                        </a:rPr>
                        <a:t>e.g. writing reports that are never used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32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400" b="1" i="0" u="none" strike="noStrike" cap="none" normalizeH="0" baseline="0">
                          <a:ln>
                            <a:noFill/>
                          </a:ln>
                          <a:solidFill>
                            <a:schemeClr val="bg1"/>
                          </a:solidFill>
                          <a:effectLst/>
                          <a:latin typeface="Arial" panose="020B0604020202020204" pitchFamily="34" charset="0"/>
                        </a:rPr>
                        <a:t>O</a:t>
                      </a:r>
                      <a:r>
                        <a:rPr kumimoji="0" lang="en-GB" altLang="en-US" sz="2400" b="0" i="0" u="none" strike="noStrike" cap="none" normalizeH="0" baseline="0">
                          <a:ln>
                            <a:noFill/>
                          </a:ln>
                          <a:solidFill>
                            <a:schemeClr val="bg1"/>
                          </a:solidFill>
                          <a:effectLst/>
                          <a:latin typeface="Arial" panose="020B0604020202020204" pitchFamily="34" charset="0"/>
                        </a:rPr>
                        <a:t>verproduction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Arial" panose="020B0604020202020204" pitchFamily="34" charset="0"/>
                        </a:rPr>
                        <a:t>Producing too much “stuff”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57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400" b="1" i="0" u="none" strike="noStrike" cap="none" normalizeH="0" baseline="0">
                          <a:ln>
                            <a:noFill/>
                          </a:ln>
                          <a:solidFill>
                            <a:schemeClr val="bg1"/>
                          </a:solidFill>
                          <a:effectLst/>
                          <a:latin typeface="Arial" panose="020B0604020202020204" pitchFamily="34" charset="0"/>
                        </a:rPr>
                        <a:t>D</a:t>
                      </a:r>
                      <a:r>
                        <a:rPr kumimoji="0" lang="en-GB" altLang="en-US" sz="2400" b="0" i="0" u="none" strike="noStrike" cap="none" normalizeH="0" baseline="0">
                          <a:ln>
                            <a:noFill/>
                          </a:ln>
                          <a:solidFill>
                            <a:schemeClr val="bg1"/>
                          </a:solidFill>
                          <a:effectLst/>
                          <a:latin typeface="Arial" panose="020B0604020202020204" pitchFamily="34" charset="0"/>
                        </a:rPr>
                        <a:t>efects (rework)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Arial" panose="020B0604020202020204" pitchFamily="34" charset="0"/>
                        </a:rPr>
                        <a:t>Anything that is not done right the first time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41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400" b="1" i="0" u="none" strike="noStrike" cap="none" normalizeH="0" baseline="0">
                          <a:ln>
                            <a:noFill/>
                          </a:ln>
                          <a:solidFill>
                            <a:schemeClr val="bg1"/>
                          </a:solidFill>
                          <a:effectLst/>
                          <a:latin typeface="Arial" panose="020B0604020202020204" pitchFamily="34" charset="0"/>
                        </a:rPr>
                        <a:t>S</a:t>
                      </a:r>
                      <a:r>
                        <a:rPr kumimoji="0" lang="en-GB" altLang="en-US" sz="2400" b="0" i="0" u="none" strike="noStrike" cap="none" normalizeH="0" baseline="0">
                          <a:ln>
                            <a:noFill/>
                          </a:ln>
                          <a:solidFill>
                            <a:schemeClr val="bg1"/>
                          </a:solidFill>
                          <a:effectLst/>
                          <a:latin typeface="Arial" panose="020B0604020202020204" pitchFamily="34" charset="0"/>
                        </a:rPr>
                        <a:t>taff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500" b="0" i="0" u="none" strike="noStrike" cap="none" normalizeH="0" baseline="0">
                          <a:ln>
                            <a:noFill/>
                          </a:ln>
                          <a:solidFill>
                            <a:schemeClr val="tx1"/>
                          </a:solidFill>
                          <a:effectLst/>
                          <a:latin typeface="Arial" panose="020B0604020202020204" pitchFamily="34" charset="0"/>
                        </a:rPr>
                        <a:t>Untapped potential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7" name="Picture 5">
            <a:extLst>
              <a:ext uri="{FF2B5EF4-FFF2-40B4-BE49-F238E27FC236}">
                <a16:creationId xmlns:a16="http://schemas.microsoft.com/office/drawing/2014/main" id="{D0DEACBF-555D-5F67-00C0-5330198EE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740" y="2117252"/>
            <a:ext cx="6060139" cy="441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EF1D968C-8E2D-E1F6-77B5-0728830043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791" r="24246" b="-2"/>
          <a:stretch/>
        </p:blipFill>
        <p:spPr bwMode="auto">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7FCE6F3-0442-F48D-8F36-4EF41BFFBE67}"/>
              </a:ext>
            </a:extLst>
          </p:cNvPr>
          <p:cNvSpPr>
            <a:spLocks noGrp="1" noChangeArrowheads="1"/>
          </p:cNvSpPr>
          <p:nvPr>
            <p:ph type="title"/>
          </p:nvPr>
        </p:nvSpPr>
        <p:spPr>
          <a:xfrm>
            <a:off x="806824" y="407895"/>
            <a:ext cx="6530788" cy="1382156"/>
          </a:xfrm>
        </p:spPr>
        <p:txBody>
          <a:bodyPr>
            <a:normAutofit fontScale="90000"/>
          </a:bodyPr>
          <a:lstStyle/>
          <a:p>
            <a:pPr algn="ctr" eaLnBrk="1" hangingPunct="1"/>
            <a:r>
              <a:rPr lang="en-GB" altLang="en-US" sz="4000" dirty="0">
                <a:solidFill>
                  <a:schemeClr val="tx1"/>
                </a:solidFill>
              </a:rPr>
              <a:t>c</a:t>
            </a:r>
            <a:r>
              <a:rPr lang="en-GB" altLang="en-US" sz="3600" dirty="0">
                <a:solidFill>
                  <a:schemeClr val="tx1"/>
                </a:solidFill>
              </a:rPr>
              <a:t>reating  and analysing a value stream map</a:t>
            </a:r>
            <a:endParaRPr lang="en-GB" altLang="en-US" sz="3600" dirty="0">
              <a:solidFill>
                <a:srgbClr val="FF0000"/>
              </a:solidFill>
            </a:endParaRPr>
          </a:p>
        </p:txBody>
      </p:sp>
      <p:sp>
        <p:nvSpPr>
          <p:cNvPr id="6" name="TextBox 5">
            <a:extLst>
              <a:ext uri="{FF2B5EF4-FFF2-40B4-BE49-F238E27FC236}">
                <a16:creationId xmlns:a16="http://schemas.microsoft.com/office/drawing/2014/main" id="{42491956-F393-6D7F-F9F4-FB6BF16E9309}"/>
              </a:ext>
            </a:extLst>
          </p:cNvPr>
          <p:cNvSpPr txBox="1"/>
          <p:nvPr/>
        </p:nvSpPr>
        <p:spPr>
          <a:xfrm>
            <a:off x="1004047" y="1746484"/>
            <a:ext cx="4805082" cy="523220"/>
          </a:xfrm>
          <a:prstGeom prst="rect">
            <a:avLst/>
          </a:prstGeom>
          <a:noFill/>
        </p:spPr>
        <p:txBody>
          <a:bodyPr wrap="square" rtlCol="0">
            <a:spAutoFit/>
          </a:bodyPr>
          <a:lstStyle/>
          <a:p>
            <a:pPr algn="ctr"/>
            <a:r>
              <a:rPr lang="en-GB" sz="2800" dirty="0"/>
              <a:t>Who is your customer?</a:t>
            </a:r>
          </a:p>
        </p:txBody>
      </p:sp>
    </p:spTree>
    <p:extLst>
      <p:ext uri="{BB962C8B-B14F-4D97-AF65-F5344CB8AC3E}">
        <p14:creationId xmlns:p14="http://schemas.microsoft.com/office/powerpoint/2010/main" val="1039613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74A221D3-9468-7304-B589-E0F31631FC3F}"/>
              </a:ext>
            </a:extLst>
          </p:cNvPr>
          <p:cNvSpPr>
            <a:spLocks noGrp="1" noChangeArrowheads="1"/>
          </p:cNvSpPr>
          <p:nvPr>
            <p:ph type="title"/>
          </p:nvPr>
        </p:nvSpPr>
        <p:spPr/>
        <p:txBody>
          <a:bodyPr/>
          <a:lstStyle/>
          <a:p>
            <a:pPr algn="ctr" eaLnBrk="1" hangingPunct="1"/>
            <a:r>
              <a:rPr lang="en-GB" altLang="en-US" sz="4000" dirty="0">
                <a:solidFill>
                  <a:schemeClr val="tx1"/>
                </a:solidFill>
              </a:rPr>
              <a:t>c</a:t>
            </a:r>
            <a:r>
              <a:rPr lang="en-GB" altLang="en-US" sz="3600" dirty="0">
                <a:solidFill>
                  <a:schemeClr val="tx1"/>
                </a:solidFill>
              </a:rPr>
              <a:t>reating  and analysing a value stream map</a:t>
            </a:r>
            <a:endParaRPr lang="en-GB" altLang="en-US" sz="3600" dirty="0">
              <a:solidFill>
                <a:srgbClr val="FF0000"/>
              </a:solidFill>
            </a:endParaRPr>
          </a:p>
        </p:txBody>
      </p:sp>
      <p:sp>
        <p:nvSpPr>
          <p:cNvPr id="49155" name="Rectangle 3">
            <a:extLst>
              <a:ext uri="{FF2B5EF4-FFF2-40B4-BE49-F238E27FC236}">
                <a16:creationId xmlns:a16="http://schemas.microsoft.com/office/drawing/2014/main" id="{EAB6A6FC-1AEF-54A1-6B1C-A73DE70E7DA9}"/>
              </a:ext>
            </a:extLst>
          </p:cNvPr>
          <p:cNvSpPr>
            <a:spLocks noGrp="1" noChangeArrowheads="1"/>
          </p:cNvSpPr>
          <p:nvPr>
            <p:ph type="body" idx="1"/>
          </p:nvPr>
        </p:nvSpPr>
        <p:spPr>
          <a:xfrm>
            <a:off x="1447802" y="2856852"/>
            <a:ext cx="10744198" cy="4736254"/>
          </a:xfrm>
        </p:spPr>
        <p:txBody>
          <a:bodyPr/>
          <a:lstStyle/>
          <a:p>
            <a:pPr eaLnBrk="1" hangingPunct="1">
              <a:lnSpc>
                <a:spcPct val="90000"/>
              </a:lnSpc>
            </a:pPr>
            <a:r>
              <a:rPr lang="en-GB" altLang="en-US" sz="3200" dirty="0"/>
              <a:t>How many steps add value? (% of value adding steps)</a:t>
            </a:r>
          </a:p>
          <a:p>
            <a:pPr eaLnBrk="1" hangingPunct="1">
              <a:lnSpc>
                <a:spcPct val="90000"/>
              </a:lnSpc>
            </a:pPr>
            <a:r>
              <a:rPr lang="en-GB" altLang="en-US" sz="3200" dirty="0"/>
              <a:t>Time spent adding value?</a:t>
            </a:r>
          </a:p>
          <a:p>
            <a:pPr eaLnBrk="1" hangingPunct="1">
              <a:lnSpc>
                <a:spcPct val="90000"/>
              </a:lnSpc>
            </a:pPr>
            <a:r>
              <a:rPr lang="en-GB" altLang="en-US" sz="3200" dirty="0"/>
              <a:t>How many times does the process run ‘right first time’?</a:t>
            </a:r>
          </a:p>
          <a:p>
            <a:pPr eaLnBrk="1" hangingPunct="1">
              <a:lnSpc>
                <a:spcPct val="90000"/>
              </a:lnSpc>
            </a:pPr>
            <a:r>
              <a:rPr lang="en-GB" altLang="en-US" sz="3200" dirty="0"/>
              <a:t>Identify the wastes within the process, consider how to reduce</a:t>
            </a:r>
          </a:p>
          <a:p>
            <a:pPr eaLnBrk="1" hangingPunct="1">
              <a:lnSpc>
                <a:spcPct val="90000"/>
              </a:lnSpc>
            </a:pPr>
            <a:endParaRPr lang="en-GB"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CAE81683-51B7-3378-2B5F-F7D14495F3EB}"/>
              </a:ext>
            </a:extLst>
          </p:cNvPr>
          <p:cNvSpPr>
            <a:spLocks noGrp="1" noChangeArrowheads="1"/>
          </p:cNvSpPr>
          <p:nvPr>
            <p:ph type="title"/>
          </p:nvPr>
        </p:nvSpPr>
        <p:spPr/>
        <p:txBody>
          <a:bodyPr/>
          <a:lstStyle/>
          <a:p>
            <a:pPr algn="ctr" eaLnBrk="1" hangingPunct="1"/>
            <a:r>
              <a:rPr lang="en-US" altLang="en-US" dirty="0"/>
              <a:t>Observe and Gather Data</a:t>
            </a:r>
            <a:endParaRPr lang="en-GB" altLang="en-US" dirty="0"/>
          </a:p>
        </p:txBody>
      </p:sp>
      <p:sp>
        <p:nvSpPr>
          <p:cNvPr id="51203" name="Rectangle 3">
            <a:extLst>
              <a:ext uri="{FF2B5EF4-FFF2-40B4-BE49-F238E27FC236}">
                <a16:creationId xmlns:a16="http://schemas.microsoft.com/office/drawing/2014/main" id="{FE09FA4A-6FB9-2B29-6C1C-9DFA628E4E74}"/>
              </a:ext>
            </a:extLst>
          </p:cNvPr>
          <p:cNvSpPr>
            <a:spLocks noGrp="1" noChangeArrowheads="1"/>
          </p:cNvSpPr>
          <p:nvPr>
            <p:ph type="body" idx="1"/>
          </p:nvPr>
        </p:nvSpPr>
        <p:spPr/>
        <p:txBody>
          <a:bodyPr>
            <a:normAutofit/>
          </a:bodyPr>
          <a:lstStyle/>
          <a:p>
            <a:pPr>
              <a:lnSpc>
                <a:spcPct val="90000"/>
              </a:lnSpc>
            </a:pPr>
            <a:r>
              <a:rPr lang="en-US" altLang="en-US" sz="3200" dirty="0"/>
              <a:t>Walk the journey – “see” the actual workplace</a:t>
            </a:r>
          </a:p>
          <a:p>
            <a:pPr>
              <a:lnSpc>
                <a:spcPct val="90000"/>
              </a:lnSpc>
            </a:pPr>
            <a:r>
              <a:rPr lang="en-US" altLang="en-US" sz="3200" dirty="0"/>
              <a:t>Follow and make notes about each component </a:t>
            </a:r>
          </a:p>
          <a:p>
            <a:pPr lvl="1">
              <a:lnSpc>
                <a:spcPct val="90000"/>
              </a:lnSpc>
            </a:pPr>
            <a:r>
              <a:rPr lang="en-GB" altLang="en-US" sz="3200" dirty="0"/>
              <a:t>What happens to the ‘thing’</a:t>
            </a:r>
          </a:p>
          <a:p>
            <a:pPr lvl="1">
              <a:lnSpc>
                <a:spcPct val="90000"/>
              </a:lnSpc>
            </a:pPr>
            <a:r>
              <a:rPr lang="en-GB" altLang="en-US" sz="3200" dirty="0"/>
              <a:t>What colleagues are doing</a:t>
            </a:r>
          </a:p>
          <a:p>
            <a:pPr lvl="1">
              <a:lnSpc>
                <a:spcPct val="90000"/>
              </a:lnSpc>
            </a:pPr>
            <a:r>
              <a:rPr lang="en-GB" altLang="en-US" sz="3200" dirty="0"/>
              <a:t>What the information / communication flow is</a:t>
            </a:r>
          </a:p>
          <a:p>
            <a:pPr>
              <a:lnSpc>
                <a:spcPct val="90000"/>
              </a:lnSpc>
            </a:pPr>
            <a:r>
              <a:rPr lang="en-GB" altLang="en-US" sz="3200" dirty="0"/>
              <a:t>Take photos of wastes</a:t>
            </a:r>
          </a:p>
        </p:txBody>
      </p:sp>
      <p:pic>
        <p:nvPicPr>
          <p:cNvPr id="51204" name="Picture 4">
            <a:extLst>
              <a:ext uri="{FF2B5EF4-FFF2-40B4-BE49-F238E27FC236}">
                <a16:creationId xmlns:a16="http://schemas.microsoft.com/office/drawing/2014/main" id="{E6AF3CAF-F421-EC59-2FB9-147341D31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588" y="5975350"/>
            <a:ext cx="20748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42DDF431-1128-D6EA-90F7-4787432FA0EF}"/>
              </a:ext>
            </a:extLst>
          </p:cNvPr>
          <p:cNvSpPr>
            <a:spLocks noGrp="1" noChangeArrowheads="1"/>
          </p:cNvSpPr>
          <p:nvPr>
            <p:ph type="title"/>
          </p:nvPr>
        </p:nvSpPr>
        <p:spPr>
          <a:xfrm>
            <a:off x="2224088" y="384176"/>
            <a:ext cx="7759700" cy="993775"/>
          </a:xfrm>
          <a:ln/>
          <a:extLst>
            <a:ext uri="{91240B29-F687-4F45-9708-019B960494DF}">
              <a14:hiddenLine xmlns:a14="http://schemas.microsoft.com/office/drawing/2010/main" w="9525">
                <a:solidFill>
                  <a:srgbClr val="000099"/>
                </a:solidFill>
                <a:miter lim="800000"/>
                <a:headEnd/>
                <a:tailEnd/>
              </a14:hiddenLine>
            </a:ext>
          </a:extLst>
        </p:spPr>
        <p:txBody>
          <a:bodyPr/>
          <a:lstStyle/>
          <a:p>
            <a:pPr algn="l"/>
            <a:r>
              <a:rPr lang="en-GB" altLang="en-US" sz="3600" b="1">
                <a:solidFill>
                  <a:srgbClr val="000099"/>
                </a:solidFill>
              </a:rPr>
              <a:t>Push Process</a:t>
            </a:r>
          </a:p>
        </p:txBody>
      </p:sp>
      <p:sp>
        <p:nvSpPr>
          <p:cNvPr id="190467" name="Line 3">
            <a:extLst>
              <a:ext uri="{FF2B5EF4-FFF2-40B4-BE49-F238E27FC236}">
                <a16:creationId xmlns:a16="http://schemas.microsoft.com/office/drawing/2014/main" id="{66F0FBE7-D291-B9B0-C1D3-7561C80F7047}"/>
              </a:ext>
            </a:extLst>
          </p:cNvPr>
          <p:cNvSpPr>
            <a:spLocks noChangeShapeType="1"/>
          </p:cNvSpPr>
          <p:nvPr/>
        </p:nvSpPr>
        <p:spPr bwMode="auto">
          <a:xfrm>
            <a:off x="1981200" y="1219200"/>
            <a:ext cx="8382000"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0468" name="Text Box 4">
            <a:extLst>
              <a:ext uri="{FF2B5EF4-FFF2-40B4-BE49-F238E27FC236}">
                <a16:creationId xmlns:a16="http://schemas.microsoft.com/office/drawing/2014/main" id="{C71063C1-DD52-D507-0D78-18BD5A3299B0}"/>
              </a:ext>
            </a:extLst>
          </p:cNvPr>
          <p:cNvSpPr txBox="1">
            <a:spLocks noChangeArrowheads="1"/>
          </p:cNvSpPr>
          <p:nvPr/>
        </p:nvSpPr>
        <p:spPr bwMode="auto">
          <a:xfrm>
            <a:off x="1676400" y="3962401"/>
            <a:ext cx="19812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a:solidFill>
                  <a:srgbClr val="000099"/>
                </a:solidFill>
              </a:rPr>
              <a:t>Pushing through process</a:t>
            </a:r>
          </a:p>
        </p:txBody>
      </p:sp>
      <p:sp>
        <p:nvSpPr>
          <p:cNvPr id="190469" name="AutoShape 5">
            <a:extLst>
              <a:ext uri="{FF2B5EF4-FFF2-40B4-BE49-F238E27FC236}">
                <a16:creationId xmlns:a16="http://schemas.microsoft.com/office/drawing/2014/main" id="{8C870558-7876-36AB-E98E-3B677484EAC4}"/>
              </a:ext>
            </a:extLst>
          </p:cNvPr>
          <p:cNvSpPr>
            <a:spLocks noChangeArrowheads="1"/>
          </p:cNvSpPr>
          <p:nvPr/>
        </p:nvSpPr>
        <p:spPr bwMode="auto">
          <a:xfrm>
            <a:off x="31242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70" name="AutoShape 6">
            <a:extLst>
              <a:ext uri="{FF2B5EF4-FFF2-40B4-BE49-F238E27FC236}">
                <a16:creationId xmlns:a16="http://schemas.microsoft.com/office/drawing/2014/main" id="{2099FBAE-51FA-F237-57E3-CB682F40F32A}"/>
              </a:ext>
            </a:extLst>
          </p:cNvPr>
          <p:cNvSpPr>
            <a:spLocks noChangeArrowheads="1"/>
          </p:cNvSpPr>
          <p:nvPr/>
        </p:nvSpPr>
        <p:spPr bwMode="auto">
          <a:xfrm>
            <a:off x="3429000" y="31242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71" name="AutoShape 7">
            <a:extLst>
              <a:ext uri="{FF2B5EF4-FFF2-40B4-BE49-F238E27FC236}">
                <a16:creationId xmlns:a16="http://schemas.microsoft.com/office/drawing/2014/main" id="{AB6E287E-86ED-AE81-54E5-6E7E69AFC6F4}"/>
              </a:ext>
            </a:extLst>
          </p:cNvPr>
          <p:cNvSpPr>
            <a:spLocks noChangeArrowheads="1"/>
          </p:cNvSpPr>
          <p:nvPr/>
        </p:nvSpPr>
        <p:spPr bwMode="auto">
          <a:xfrm>
            <a:off x="3962400" y="32766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72" name="AutoShape 8">
            <a:extLst>
              <a:ext uri="{FF2B5EF4-FFF2-40B4-BE49-F238E27FC236}">
                <a16:creationId xmlns:a16="http://schemas.microsoft.com/office/drawing/2014/main" id="{D708DD0C-F432-247E-23DF-7B728FA81F48}"/>
              </a:ext>
            </a:extLst>
          </p:cNvPr>
          <p:cNvSpPr>
            <a:spLocks noChangeArrowheads="1"/>
          </p:cNvSpPr>
          <p:nvPr/>
        </p:nvSpPr>
        <p:spPr bwMode="auto">
          <a:xfrm rot="20660173">
            <a:off x="4887913" y="3281363"/>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73" name="AutoShape 9">
            <a:extLst>
              <a:ext uri="{FF2B5EF4-FFF2-40B4-BE49-F238E27FC236}">
                <a16:creationId xmlns:a16="http://schemas.microsoft.com/office/drawing/2014/main" id="{C884E681-2086-2B4E-2281-8E00C40BDB09}"/>
              </a:ext>
            </a:extLst>
          </p:cNvPr>
          <p:cNvSpPr>
            <a:spLocks noChangeArrowheads="1"/>
          </p:cNvSpPr>
          <p:nvPr/>
        </p:nvSpPr>
        <p:spPr bwMode="auto">
          <a:xfrm rot="2172971">
            <a:off x="5715000" y="32766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74" name="AutoShape 10">
            <a:extLst>
              <a:ext uri="{FF2B5EF4-FFF2-40B4-BE49-F238E27FC236}">
                <a16:creationId xmlns:a16="http://schemas.microsoft.com/office/drawing/2014/main" id="{AB94D93D-267F-4255-7732-F7C7CE88DCC0}"/>
              </a:ext>
            </a:extLst>
          </p:cNvPr>
          <p:cNvSpPr>
            <a:spLocks noChangeArrowheads="1"/>
          </p:cNvSpPr>
          <p:nvPr/>
        </p:nvSpPr>
        <p:spPr bwMode="auto">
          <a:xfrm>
            <a:off x="5867400" y="30480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75" name="AutoShape 11">
            <a:extLst>
              <a:ext uri="{FF2B5EF4-FFF2-40B4-BE49-F238E27FC236}">
                <a16:creationId xmlns:a16="http://schemas.microsoft.com/office/drawing/2014/main" id="{F103C1CC-0803-C135-A77C-313F276FFA91}"/>
              </a:ext>
            </a:extLst>
          </p:cNvPr>
          <p:cNvSpPr>
            <a:spLocks noChangeArrowheads="1"/>
          </p:cNvSpPr>
          <p:nvPr/>
        </p:nvSpPr>
        <p:spPr bwMode="auto">
          <a:xfrm rot="18936054">
            <a:off x="4953000" y="30480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76" name="AutoShape 12">
            <a:extLst>
              <a:ext uri="{FF2B5EF4-FFF2-40B4-BE49-F238E27FC236}">
                <a16:creationId xmlns:a16="http://schemas.microsoft.com/office/drawing/2014/main" id="{9BA23C63-E11F-AD37-72FB-D260029BBB45}"/>
              </a:ext>
            </a:extLst>
          </p:cNvPr>
          <p:cNvSpPr>
            <a:spLocks noChangeArrowheads="1"/>
          </p:cNvSpPr>
          <p:nvPr/>
        </p:nvSpPr>
        <p:spPr bwMode="auto">
          <a:xfrm rot="787450">
            <a:off x="3733800" y="32004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77" name="AutoShape 13">
            <a:extLst>
              <a:ext uri="{FF2B5EF4-FFF2-40B4-BE49-F238E27FC236}">
                <a16:creationId xmlns:a16="http://schemas.microsoft.com/office/drawing/2014/main" id="{381764B1-C25C-6395-84CD-3B33A2AE32AF}"/>
              </a:ext>
            </a:extLst>
          </p:cNvPr>
          <p:cNvSpPr>
            <a:spLocks noChangeArrowheads="1"/>
          </p:cNvSpPr>
          <p:nvPr/>
        </p:nvSpPr>
        <p:spPr bwMode="auto">
          <a:xfrm rot="1747104">
            <a:off x="6096000" y="31242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78" name="AutoShape 14">
            <a:extLst>
              <a:ext uri="{FF2B5EF4-FFF2-40B4-BE49-F238E27FC236}">
                <a16:creationId xmlns:a16="http://schemas.microsoft.com/office/drawing/2014/main" id="{1CB09427-C191-9F8F-BFB6-8650A647F8FD}"/>
              </a:ext>
            </a:extLst>
          </p:cNvPr>
          <p:cNvSpPr>
            <a:spLocks noChangeArrowheads="1"/>
          </p:cNvSpPr>
          <p:nvPr/>
        </p:nvSpPr>
        <p:spPr bwMode="auto">
          <a:xfrm rot="1025391">
            <a:off x="6489701" y="3184525"/>
            <a:ext cx="447675"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79" name="AutoShape 15">
            <a:extLst>
              <a:ext uri="{FF2B5EF4-FFF2-40B4-BE49-F238E27FC236}">
                <a16:creationId xmlns:a16="http://schemas.microsoft.com/office/drawing/2014/main" id="{B0C72A0B-D32C-E4B0-8153-BD0B7ECB5630}"/>
              </a:ext>
            </a:extLst>
          </p:cNvPr>
          <p:cNvSpPr>
            <a:spLocks noChangeArrowheads="1"/>
          </p:cNvSpPr>
          <p:nvPr/>
        </p:nvSpPr>
        <p:spPr bwMode="auto">
          <a:xfrm rot="16965657">
            <a:off x="7058026" y="3457576"/>
            <a:ext cx="495300" cy="269875"/>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80" name="AutoShape 16">
            <a:extLst>
              <a:ext uri="{FF2B5EF4-FFF2-40B4-BE49-F238E27FC236}">
                <a16:creationId xmlns:a16="http://schemas.microsoft.com/office/drawing/2014/main" id="{5DA3DD00-378A-85A7-D380-C48F430638D7}"/>
              </a:ext>
            </a:extLst>
          </p:cNvPr>
          <p:cNvSpPr>
            <a:spLocks noChangeArrowheads="1"/>
          </p:cNvSpPr>
          <p:nvPr/>
        </p:nvSpPr>
        <p:spPr bwMode="auto">
          <a:xfrm rot="1060246">
            <a:off x="7315200" y="3352800"/>
            <a:ext cx="6096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81" name="AutoShape 17">
            <a:extLst>
              <a:ext uri="{FF2B5EF4-FFF2-40B4-BE49-F238E27FC236}">
                <a16:creationId xmlns:a16="http://schemas.microsoft.com/office/drawing/2014/main" id="{E7539854-D38B-1195-72D8-105396E69ECE}"/>
              </a:ext>
            </a:extLst>
          </p:cNvPr>
          <p:cNvSpPr>
            <a:spLocks noChangeArrowheads="1"/>
          </p:cNvSpPr>
          <p:nvPr/>
        </p:nvSpPr>
        <p:spPr bwMode="auto">
          <a:xfrm rot="1454001">
            <a:off x="3429000" y="33528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82" name="AutoShape 18">
            <a:extLst>
              <a:ext uri="{FF2B5EF4-FFF2-40B4-BE49-F238E27FC236}">
                <a16:creationId xmlns:a16="http://schemas.microsoft.com/office/drawing/2014/main" id="{EBA3D39D-9A6B-473B-DB05-2BC07967C641}"/>
              </a:ext>
            </a:extLst>
          </p:cNvPr>
          <p:cNvSpPr>
            <a:spLocks noChangeArrowheads="1"/>
          </p:cNvSpPr>
          <p:nvPr/>
        </p:nvSpPr>
        <p:spPr bwMode="auto">
          <a:xfrm rot="4854555">
            <a:off x="6667500" y="33909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83" name="AutoShape 19">
            <a:extLst>
              <a:ext uri="{FF2B5EF4-FFF2-40B4-BE49-F238E27FC236}">
                <a16:creationId xmlns:a16="http://schemas.microsoft.com/office/drawing/2014/main" id="{7CCEA139-D913-DB84-554E-D3940BA95D30}"/>
              </a:ext>
            </a:extLst>
          </p:cNvPr>
          <p:cNvSpPr>
            <a:spLocks noChangeArrowheads="1"/>
          </p:cNvSpPr>
          <p:nvPr/>
        </p:nvSpPr>
        <p:spPr bwMode="auto">
          <a:xfrm>
            <a:off x="6781800" y="3581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84" name="AutoShape 20">
            <a:extLst>
              <a:ext uri="{FF2B5EF4-FFF2-40B4-BE49-F238E27FC236}">
                <a16:creationId xmlns:a16="http://schemas.microsoft.com/office/drawing/2014/main" id="{5BEC6A8A-338D-7AFC-FB57-043C7F01CC8A}"/>
              </a:ext>
            </a:extLst>
          </p:cNvPr>
          <p:cNvSpPr>
            <a:spLocks noChangeArrowheads="1"/>
          </p:cNvSpPr>
          <p:nvPr/>
        </p:nvSpPr>
        <p:spPr bwMode="auto">
          <a:xfrm rot="841326">
            <a:off x="7620000" y="31242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85" name="AutoShape 21">
            <a:extLst>
              <a:ext uri="{FF2B5EF4-FFF2-40B4-BE49-F238E27FC236}">
                <a16:creationId xmlns:a16="http://schemas.microsoft.com/office/drawing/2014/main" id="{4156843B-2241-9F62-9D4B-D960FEBEDA4D}"/>
              </a:ext>
            </a:extLst>
          </p:cNvPr>
          <p:cNvSpPr>
            <a:spLocks noChangeArrowheads="1"/>
          </p:cNvSpPr>
          <p:nvPr/>
        </p:nvSpPr>
        <p:spPr bwMode="auto">
          <a:xfrm rot="19724688">
            <a:off x="8077200" y="32766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86" name="AutoShape 22">
            <a:extLst>
              <a:ext uri="{FF2B5EF4-FFF2-40B4-BE49-F238E27FC236}">
                <a16:creationId xmlns:a16="http://schemas.microsoft.com/office/drawing/2014/main" id="{4929DE08-37EA-9DFA-97BD-2F73355AC770}"/>
              </a:ext>
            </a:extLst>
          </p:cNvPr>
          <p:cNvSpPr>
            <a:spLocks noChangeArrowheads="1"/>
          </p:cNvSpPr>
          <p:nvPr/>
        </p:nvSpPr>
        <p:spPr bwMode="auto">
          <a:xfrm rot="2972877">
            <a:off x="7867650" y="3257550"/>
            <a:ext cx="4953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87" name="AutoShape 23">
            <a:extLst>
              <a:ext uri="{FF2B5EF4-FFF2-40B4-BE49-F238E27FC236}">
                <a16:creationId xmlns:a16="http://schemas.microsoft.com/office/drawing/2014/main" id="{1888131E-ECBB-123D-D478-9F152215A35B}"/>
              </a:ext>
            </a:extLst>
          </p:cNvPr>
          <p:cNvSpPr>
            <a:spLocks noChangeArrowheads="1"/>
          </p:cNvSpPr>
          <p:nvPr/>
        </p:nvSpPr>
        <p:spPr bwMode="auto">
          <a:xfrm>
            <a:off x="3581400" y="35052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88" name="AutoShape 24">
            <a:extLst>
              <a:ext uri="{FF2B5EF4-FFF2-40B4-BE49-F238E27FC236}">
                <a16:creationId xmlns:a16="http://schemas.microsoft.com/office/drawing/2014/main" id="{04BE6371-18D1-51FE-88CE-838B55CBEB81}"/>
              </a:ext>
            </a:extLst>
          </p:cNvPr>
          <p:cNvSpPr>
            <a:spLocks noChangeArrowheads="1"/>
          </p:cNvSpPr>
          <p:nvPr/>
        </p:nvSpPr>
        <p:spPr bwMode="auto">
          <a:xfrm>
            <a:off x="8382000" y="31242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89" name="AutoShape 25">
            <a:extLst>
              <a:ext uri="{FF2B5EF4-FFF2-40B4-BE49-F238E27FC236}">
                <a16:creationId xmlns:a16="http://schemas.microsoft.com/office/drawing/2014/main" id="{CC4D5C53-1D95-4391-2F0D-FA032FBA7DA1}"/>
              </a:ext>
            </a:extLst>
          </p:cNvPr>
          <p:cNvSpPr>
            <a:spLocks noChangeArrowheads="1"/>
          </p:cNvSpPr>
          <p:nvPr/>
        </p:nvSpPr>
        <p:spPr bwMode="auto">
          <a:xfrm rot="21257574">
            <a:off x="8610600" y="30480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90" name="AutoShape 26">
            <a:extLst>
              <a:ext uri="{FF2B5EF4-FFF2-40B4-BE49-F238E27FC236}">
                <a16:creationId xmlns:a16="http://schemas.microsoft.com/office/drawing/2014/main" id="{7C33A7B6-D37C-4847-DD87-9DD1240E82D2}"/>
              </a:ext>
            </a:extLst>
          </p:cNvPr>
          <p:cNvSpPr>
            <a:spLocks noChangeArrowheads="1"/>
          </p:cNvSpPr>
          <p:nvPr/>
        </p:nvSpPr>
        <p:spPr bwMode="auto">
          <a:xfrm rot="2357857">
            <a:off x="7542213" y="3263900"/>
            <a:ext cx="3810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91" name="AutoShape 27">
            <a:extLst>
              <a:ext uri="{FF2B5EF4-FFF2-40B4-BE49-F238E27FC236}">
                <a16:creationId xmlns:a16="http://schemas.microsoft.com/office/drawing/2014/main" id="{D035DB67-C8D5-2B33-44C9-2DEDA4C79427}"/>
              </a:ext>
            </a:extLst>
          </p:cNvPr>
          <p:cNvSpPr>
            <a:spLocks noChangeArrowheads="1"/>
          </p:cNvSpPr>
          <p:nvPr/>
        </p:nvSpPr>
        <p:spPr bwMode="auto">
          <a:xfrm>
            <a:off x="5791200" y="34290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92" name="AutoShape 28">
            <a:extLst>
              <a:ext uri="{FF2B5EF4-FFF2-40B4-BE49-F238E27FC236}">
                <a16:creationId xmlns:a16="http://schemas.microsoft.com/office/drawing/2014/main" id="{33DB649A-F980-845F-26C8-E3BB15B95AB6}"/>
              </a:ext>
            </a:extLst>
          </p:cNvPr>
          <p:cNvSpPr>
            <a:spLocks noChangeArrowheads="1"/>
          </p:cNvSpPr>
          <p:nvPr/>
        </p:nvSpPr>
        <p:spPr bwMode="auto">
          <a:xfrm>
            <a:off x="5486400" y="33528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93" name="AutoShape 29">
            <a:extLst>
              <a:ext uri="{FF2B5EF4-FFF2-40B4-BE49-F238E27FC236}">
                <a16:creationId xmlns:a16="http://schemas.microsoft.com/office/drawing/2014/main" id="{023D4ABE-520B-2D03-0E92-5FC9E7A96AF4}"/>
              </a:ext>
            </a:extLst>
          </p:cNvPr>
          <p:cNvSpPr>
            <a:spLocks noChangeArrowheads="1"/>
          </p:cNvSpPr>
          <p:nvPr/>
        </p:nvSpPr>
        <p:spPr bwMode="auto">
          <a:xfrm rot="19655390">
            <a:off x="6172200" y="33528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94" name="AutoShape 30">
            <a:extLst>
              <a:ext uri="{FF2B5EF4-FFF2-40B4-BE49-F238E27FC236}">
                <a16:creationId xmlns:a16="http://schemas.microsoft.com/office/drawing/2014/main" id="{B0245B83-EE05-FB9D-BB93-BA2398E80129}"/>
              </a:ext>
            </a:extLst>
          </p:cNvPr>
          <p:cNvSpPr>
            <a:spLocks noChangeArrowheads="1"/>
          </p:cNvSpPr>
          <p:nvPr/>
        </p:nvSpPr>
        <p:spPr bwMode="auto">
          <a:xfrm rot="19963394">
            <a:off x="5257800" y="28956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95" name="AutoShape 31">
            <a:extLst>
              <a:ext uri="{FF2B5EF4-FFF2-40B4-BE49-F238E27FC236}">
                <a16:creationId xmlns:a16="http://schemas.microsoft.com/office/drawing/2014/main" id="{03CA066C-E169-288E-C6BA-735C83FBE505}"/>
              </a:ext>
            </a:extLst>
          </p:cNvPr>
          <p:cNvSpPr>
            <a:spLocks noChangeArrowheads="1"/>
          </p:cNvSpPr>
          <p:nvPr/>
        </p:nvSpPr>
        <p:spPr bwMode="auto">
          <a:xfrm>
            <a:off x="5257800" y="35052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96" name="AutoShape 32">
            <a:extLst>
              <a:ext uri="{FF2B5EF4-FFF2-40B4-BE49-F238E27FC236}">
                <a16:creationId xmlns:a16="http://schemas.microsoft.com/office/drawing/2014/main" id="{04ECEC9A-8D4F-BAEC-FEB5-2EA26C707449}"/>
              </a:ext>
            </a:extLst>
          </p:cNvPr>
          <p:cNvSpPr>
            <a:spLocks noChangeArrowheads="1"/>
          </p:cNvSpPr>
          <p:nvPr/>
        </p:nvSpPr>
        <p:spPr bwMode="auto">
          <a:xfrm rot="2989731">
            <a:off x="5524500" y="29337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97" name="AutoShape 33">
            <a:extLst>
              <a:ext uri="{FF2B5EF4-FFF2-40B4-BE49-F238E27FC236}">
                <a16:creationId xmlns:a16="http://schemas.microsoft.com/office/drawing/2014/main" id="{BCE7F540-E599-FEE5-FB3E-3C8B30E19603}"/>
              </a:ext>
            </a:extLst>
          </p:cNvPr>
          <p:cNvSpPr>
            <a:spLocks noChangeArrowheads="1"/>
          </p:cNvSpPr>
          <p:nvPr/>
        </p:nvSpPr>
        <p:spPr bwMode="auto">
          <a:xfrm>
            <a:off x="5105400" y="33528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98" name="AutoShape 34">
            <a:extLst>
              <a:ext uri="{FF2B5EF4-FFF2-40B4-BE49-F238E27FC236}">
                <a16:creationId xmlns:a16="http://schemas.microsoft.com/office/drawing/2014/main" id="{E3BF89BC-F323-34DF-7DE4-6EA5C3AD7260}"/>
              </a:ext>
            </a:extLst>
          </p:cNvPr>
          <p:cNvSpPr>
            <a:spLocks noChangeArrowheads="1"/>
          </p:cNvSpPr>
          <p:nvPr/>
        </p:nvSpPr>
        <p:spPr bwMode="auto">
          <a:xfrm>
            <a:off x="7772400" y="29718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499" name="AutoShape 35">
            <a:extLst>
              <a:ext uri="{FF2B5EF4-FFF2-40B4-BE49-F238E27FC236}">
                <a16:creationId xmlns:a16="http://schemas.microsoft.com/office/drawing/2014/main" id="{0797D60E-4410-F4BA-ED78-48A924C37F78}"/>
              </a:ext>
            </a:extLst>
          </p:cNvPr>
          <p:cNvSpPr>
            <a:spLocks noChangeArrowheads="1"/>
          </p:cNvSpPr>
          <p:nvPr/>
        </p:nvSpPr>
        <p:spPr bwMode="auto">
          <a:xfrm rot="4865105">
            <a:off x="7810500" y="27813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500" name="AutoShape 36">
            <a:extLst>
              <a:ext uri="{FF2B5EF4-FFF2-40B4-BE49-F238E27FC236}">
                <a16:creationId xmlns:a16="http://schemas.microsoft.com/office/drawing/2014/main" id="{D6716A24-FA15-AD51-D7CA-ED0C20DE874F}"/>
              </a:ext>
            </a:extLst>
          </p:cNvPr>
          <p:cNvSpPr>
            <a:spLocks noChangeArrowheads="1"/>
          </p:cNvSpPr>
          <p:nvPr/>
        </p:nvSpPr>
        <p:spPr bwMode="auto">
          <a:xfrm rot="1121241">
            <a:off x="7924800" y="25908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501" name="AutoShape 37">
            <a:extLst>
              <a:ext uri="{FF2B5EF4-FFF2-40B4-BE49-F238E27FC236}">
                <a16:creationId xmlns:a16="http://schemas.microsoft.com/office/drawing/2014/main" id="{F1710524-A097-B577-5C25-D816766ECB0B}"/>
              </a:ext>
            </a:extLst>
          </p:cNvPr>
          <p:cNvSpPr>
            <a:spLocks noChangeArrowheads="1"/>
          </p:cNvSpPr>
          <p:nvPr/>
        </p:nvSpPr>
        <p:spPr bwMode="auto">
          <a:xfrm rot="832871">
            <a:off x="8229600" y="26670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502" name="AutoShape 38">
            <a:extLst>
              <a:ext uri="{FF2B5EF4-FFF2-40B4-BE49-F238E27FC236}">
                <a16:creationId xmlns:a16="http://schemas.microsoft.com/office/drawing/2014/main" id="{1E22426D-3A39-3A00-57A8-E7FB37F74B44}"/>
              </a:ext>
            </a:extLst>
          </p:cNvPr>
          <p:cNvSpPr>
            <a:spLocks noChangeArrowheads="1"/>
          </p:cNvSpPr>
          <p:nvPr/>
        </p:nvSpPr>
        <p:spPr bwMode="auto">
          <a:xfrm>
            <a:off x="8610600" y="27432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503" name="AutoShape 39">
            <a:extLst>
              <a:ext uri="{FF2B5EF4-FFF2-40B4-BE49-F238E27FC236}">
                <a16:creationId xmlns:a16="http://schemas.microsoft.com/office/drawing/2014/main" id="{38601EAE-E3FF-EAD4-56C4-1C252ECEFC0C}"/>
              </a:ext>
            </a:extLst>
          </p:cNvPr>
          <p:cNvSpPr>
            <a:spLocks noChangeArrowheads="1"/>
          </p:cNvSpPr>
          <p:nvPr/>
        </p:nvSpPr>
        <p:spPr bwMode="auto">
          <a:xfrm rot="1121109">
            <a:off x="8382000" y="29718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504" name="AutoShape 40">
            <a:extLst>
              <a:ext uri="{FF2B5EF4-FFF2-40B4-BE49-F238E27FC236}">
                <a16:creationId xmlns:a16="http://schemas.microsoft.com/office/drawing/2014/main" id="{3AD4B823-78AF-57D0-F3A7-5250A50F2964}"/>
              </a:ext>
            </a:extLst>
          </p:cNvPr>
          <p:cNvSpPr>
            <a:spLocks noChangeArrowheads="1"/>
          </p:cNvSpPr>
          <p:nvPr/>
        </p:nvSpPr>
        <p:spPr bwMode="auto">
          <a:xfrm>
            <a:off x="8077200" y="28956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505" name="AutoShape 41">
            <a:extLst>
              <a:ext uri="{FF2B5EF4-FFF2-40B4-BE49-F238E27FC236}">
                <a16:creationId xmlns:a16="http://schemas.microsoft.com/office/drawing/2014/main" id="{9F112B8C-8D29-FF3B-59B8-C7C0B5DC5A26}"/>
              </a:ext>
            </a:extLst>
          </p:cNvPr>
          <p:cNvSpPr>
            <a:spLocks noChangeArrowheads="1"/>
          </p:cNvSpPr>
          <p:nvPr/>
        </p:nvSpPr>
        <p:spPr bwMode="auto">
          <a:xfrm>
            <a:off x="8915400" y="26670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506" name="AutoShape 42">
            <a:extLst>
              <a:ext uri="{FF2B5EF4-FFF2-40B4-BE49-F238E27FC236}">
                <a16:creationId xmlns:a16="http://schemas.microsoft.com/office/drawing/2014/main" id="{D77B870E-0052-25E2-3C9A-44D5492DA19C}"/>
              </a:ext>
            </a:extLst>
          </p:cNvPr>
          <p:cNvSpPr>
            <a:spLocks noChangeArrowheads="1"/>
          </p:cNvSpPr>
          <p:nvPr/>
        </p:nvSpPr>
        <p:spPr bwMode="auto">
          <a:xfrm>
            <a:off x="9296400" y="26670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507" name="AutoShape 43">
            <a:extLst>
              <a:ext uri="{FF2B5EF4-FFF2-40B4-BE49-F238E27FC236}">
                <a16:creationId xmlns:a16="http://schemas.microsoft.com/office/drawing/2014/main" id="{E701B40B-E68C-7840-F7F9-6FA004A680DE}"/>
              </a:ext>
            </a:extLst>
          </p:cNvPr>
          <p:cNvSpPr>
            <a:spLocks noChangeArrowheads="1"/>
          </p:cNvSpPr>
          <p:nvPr/>
        </p:nvSpPr>
        <p:spPr bwMode="auto">
          <a:xfrm>
            <a:off x="9601200" y="2590800"/>
            <a:ext cx="4572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508" name="Text Box 44">
            <a:extLst>
              <a:ext uri="{FF2B5EF4-FFF2-40B4-BE49-F238E27FC236}">
                <a16:creationId xmlns:a16="http://schemas.microsoft.com/office/drawing/2014/main" id="{905D8817-3965-16B7-FCA2-0D7803E0C05F}"/>
              </a:ext>
            </a:extLst>
          </p:cNvPr>
          <p:cNvSpPr txBox="1">
            <a:spLocks noChangeArrowheads="1"/>
          </p:cNvSpPr>
          <p:nvPr/>
        </p:nvSpPr>
        <p:spPr bwMode="auto">
          <a:xfrm>
            <a:off x="3886201" y="2667000"/>
            <a:ext cx="127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a:solidFill>
                  <a:schemeClr val="accent2"/>
                </a:solidFill>
              </a:rPr>
              <a:t>Queues</a:t>
            </a:r>
          </a:p>
        </p:txBody>
      </p:sp>
      <p:sp>
        <p:nvSpPr>
          <p:cNvPr id="190509" name="Text Box 45">
            <a:extLst>
              <a:ext uri="{FF2B5EF4-FFF2-40B4-BE49-F238E27FC236}">
                <a16:creationId xmlns:a16="http://schemas.microsoft.com/office/drawing/2014/main" id="{9ECD5C88-5D7C-2E02-D975-B531C5E728E2}"/>
              </a:ext>
            </a:extLst>
          </p:cNvPr>
          <p:cNvSpPr txBox="1">
            <a:spLocks noChangeArrowheads="1"/>
          </p:cNvSpPr>
          <p:nvPr/>
        </p:nvSpPr>
        <p:spPr bwMode="auto">
          <a:xfrm>
            <a:off x="5715000" y="2514600"/>
            <a:ext cx="1447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a:solidFill>
                  <a:schemeClr val="accent2"/>
                </a:solidFill>
              </a:rPr>
              <a:t>Bottlenecks</a:t>
            </a:r>
          </a:p>
        </p:txBody>
      </p:sp>
      <p:sp>
        <p:nvSpPr>
          <p:cNvPr id="190510" name="Text Box 46">
            <a:extLst>
              <a:ext uri="{FF2B5EF4-FFF2-40B4-BE49-F238E27FC236}">
                <a16:creationId xmlns:a16="http://schemas.microsoft.com/office/drawing/2014/main" id="{2E01643C-E144-0378-AF91-42986D665D45}"/>
              </a:ext>
            </a:extLst>
          </p:cNvPr>
          <p:cNvSpPr txBox="1">
            <a:spLocks noChangeArrowheads="1"/>
          </p:cNvSpPr>
          <p:nvPr/>
        </p:nvSpPr>
        <p:spPr bwMode="auto">
          <a:xfrm>
            <a:off x="7848600" y="2133600"/>
            <a:ext cx="190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a:solidFill>
                  <a:schemeClr val="accent2"/>
                </a:solidFill>
              </a:rPr>
              <a:t>Duplication</a:t>
            </a:r>
          </a:p>
        </p:txBody>
      </p:sp>
      <p:sp>
        <p:nvSpPr>
          <p:cNvPr id="190511" name="Text Box 47">
            <a:extLst>
              <a:ext uri="{FF2B5EF4-FFF2-40B4-BE49-F238E27FC236}">
                <a16:creationId xmlns:a16="http://schemas.microsoft.com/office/drawing/2014/main" id="{5502E5C8-3D2B-80EB-D348-56041A6AA331}"/>
              </a:ext>
            </a:extLst>
          </p:cNvPr>
          <p:cNvSpPr txBox="1">
            <a:spLocks noChangeArrowheads="1"/>
          </p:cNvSpPr>
          <p:nvPr/>
        </p:nvSpPr>
        <p:spPr bwMode="auto">
          <a:xfrm>
            <a:off x="7543801" y="3733800"/>
            <a:ext cx="127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a:solidFill>
                  <a:schemeClr val="accent2"/>
                </a:solidFill>
              </a:rPr>
              <a:t>Waiting</a:t>
            </a:r>
          </a:p>
        </p:txBody>
      </p:sp>
      <p:sp>
        <p:nvSpPr>
          <p:cNvPr id="190512" name="AutoShape 48">
            <a:extLst>
              <a:ext uri="{FF2B5EF4-FFF2-40B4-BE49-F238E27FC236}">
                <a16:creationId xmlns:a16="http://schemas.microsoft.com/office/drawing/2014/main" id="{4F39C4F3-6DD5-3FC2-276D-D138EE7B7677}"/>
              </a:ext>
            </a:extLst>
          </p:cNvPr>
          <p:cNvSpPr>
            <a:spLocks noChangeArrowheads="1"/>
          </p:cNvSpPr>
          <p:nvPr/>
        </p:nvSpPr>
        <p:spPr bwMode="auto">
          <a:xfrm>
            <a:off x="4267200" y="33528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0513" name="AutoShape 49">
            <a:extLst>
              <a:ext uri="{FF2B5EF4-FFF2-40B4-BE49-F238E27FC236}">
                <a16:creationId xmlns:a16="http://schemas.microsoft.com/office/drawing/2014/main" id="{63A59AEE-BB36-4C35-544A-20F609246B14}"/>
              </a:ext>
            </a:extLst>
          </p:cNvPr>
          <p:cNvSpPr>
            <a:spLocks noChangeArrowheads="1"/>
          </p:cNvSpPr>
          <p:nvPr/>
        </p:nvSpPr>
        <p:spPr bwMode="auto">
          <a:xfrm rot="21195530">
            <a:off x="4495800" y="32766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190514" name="Group 50">
            <a:extLst>
              <a:ext uri="{FF2B5EF4-FFF2-40B4-BE49-F238E27FC236}">
                <a16:creationId xmlns:a16="http://schemas.microsoft.com/office/drawing/2014/main" id="{A08DA28B-227B-5B81-457D-ADD2416D4F06}"/>
              </a:ext>
            </a:extLst>
          </p:cNvPr>
          <p:cNvGrpSpPr>
            <a:grpSpLocks/>
          </p:cNvGrpSpPr>
          <p:nvPr/>
        </p:nvGrpSpPr>
        <p:grpSpPr bwMode="auto">
          <a:xfrm rot="2504452" flipH="1">
            <a:off x="2514601" y="2362200"/>
            <a:ext cx="842963" cy="1665288"/>
            <a:chOff x="2932" y="1635"/>
            <a:chExt cx="665" cy="1049"/>
          </a:xfrm>
        </p:grpSpPr>
        <p:sp>
          <p:nvSpPr>
            <p:cNvPr id="190515" name="Freeform 51">
              <a:extLst>
                <a:ext uri="{FF2B5EF4-FFF2-40B4-BE49-F238E27FC236}">
                  <a16:creationId xmlns:a16="http://schemas.microsoft.com/office/drawing/2014/main" id="{A0172BA0-8BC1-DFFF-A196-F484D8F2EDD9}"/>
                </a:ext>
              </a:extLst>
            </p:cNvPr>
            <p:cNvSpPr>
              <a:spLocks/>
            </p:cNvSpPr>
            <p:nvPr/>
          </p:nvSpPr>
          <p:spPr bwMode="auto">
            <a:xfrm>
              <a:off x="3301" y="1860"/>
              <a:ext cx="211" cy="376"/>
            </a:xfrm>
            <a:custGeom>
              <a:avLst/>
              <a:gdLst>
                <a:gd name="T0" fmla="*/ 185 w 211"/>
                <a:gd name="T1" fmla="*/ 59 h 376"/>
                <a:gd name="T2" fmla="*/ 168 w 211"/>
                <a:gd name="T3" fmla="*/ 32 h 376"/>
                <a:gd name="T4" fmla="*/ 143 w 211"/>
                <a:gd name="T5" fmla="*/ 12 h 376"/>
                <a:gd name="T6" fmla="*/ 123 w 211"/>
                <a:gd name="T7" fmla="*/ 2 h 376"/>
                <a:gd name="T8" fmla="*/ 96 w 211"/>
                <a:gd name="T9" fmla="*/ 0 h 376"/>
                <a:gd name="T10" fmla="*/ 70 w 211"/>
                <a:gd name="T11" fmla="*/ 8 h 376"/>
                <a:gd name="T12" fmla="*/ 55 w 211"/>
                <a:gd name="T13" fmla="*/ 20 h 376"/>
                <a:gd name="T14" fmla="*/ 46 w 211"/>
                <a:gd name="T15" fmla="*/ 39 h 376"/>
                <a:gd name="T16" fmla="*/ 41 w 211"/>
                <a:gd name="T17" fmla="*/ 65 h 376"/>
                <a:gd name="T18" fmla="*/ 47 w 211"/>
                <a:gd name="T19" fmla="*/ 94 h 376"/>
                <a:gd name="T20" fmla="*/ 51 w 211"/>
                <a:gd name="T21" fmla="*/ 131 h 376"/>
                <a:gd name="T22" fmla="*/ 47 w 211"/>
                <a:gd name="T23" fmla="*/ 167 h 376"/>
                <a:gd name="T24" fmla="*/ 36 w 211"/>
                <a:gd name="T25" fmla="*/ 199 h 376"/>
                <a:gd name="T26" fmla="*/ 18 w 211"/>
                <a:gd name="T27" fmla="*/ 233 h 376"/>
                <a:gd name="T28" fmla="*/ 5 w 211"/>
                <a:gd name="T29" fmla="*/ 259 h 376"/>
                <a:gd name="T30" fmla="*/ 0 w 211"/>
                <a:gd name="T31" fmla="*/ 287 h 376"/>
                <a:gd name="T32" fmla="*/ 5 w 211"/>
                <a:gd name="T33" fmla="*/ 314 h 376"/>
                <a:gd name="T34" fmla="*/ 15 w 211"/>
                <a:gd name="T35" fmla="*/ 334 h 376"/>
                <a:gd name="T36" fmla="*/ 31 w 211"/>
                <a:gd name="T37" fmla="*/ 352 h 376"/>
                <a:gd name="T38" fmla="*/ 48 w 211"/>
                <a:gd name="T39" fmla="*/ 366 h 376"/>
                <a:gd name="T40" fmla="*/ 81 w 211"/>
                <a:gd name="T41" fmla="*/ 375 h 376"/>
                <a:gd name="T42" fmla="*/ 112 w 211"/>
                <a:gd name="T43" fmla="*/ 376 h 376"/>
                <a:gd name="T44" fmla="*/ 142 w 211"/>
                <a:gd name="T45" fmla="*/ 362 h 376"/>
                <a:gd name="T46" fmla="*/ 162 w 211"/>
                <a:gd name="T47" fmla="*/ 343 h 376"/>
                <a:gd name="T48" fmla="*/ 175 w 211"/>
                <a:gd name="T49" fmla="*/ 316 h 376"/>
                <a:gd name="T50" fmla="*/ 195 w 211"/>
                <a:gd name="T51" fmla="*/ 277 h 376"/>
                <a:gd name="T52" fmla="*/ 204 w 211"/>
                <a:gd name="T53" fmla="*/ 238 h 376"/>
                <a:gd name="T54" fmla="*/ 210 w 211"/>
                <a:gd name="T55" fmla="*/ 189 h 376"/>
                <a:gd name="T56" fmla="*/ 211 w 211"/>
                <a:gd name="T57" fmla="*/ 144 h 376"/>
                <a:gd name="T58" fmla="*/ 207 w 211"/>
                <a:gd name="T59" fmla="*/ 107 h 376"/>
                <a:gd name="T60" fmla="*/ 197 w 211"/>
                <a:gd name="T61" fmla="*/ 75 h 376"/>
                <a:gd name="T62" fmla="*/ 185 w 211"/>
                <a:gd name="T63" fmla="*/ 5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1" h="376">
                  <a:moveTo>
                    <a:pt x="185" y="59"/>
                  </a:moveTo>
                  <a:lnTo>
                    <a:pt x="168" y="32"/>
                  </a:lnTo>
                  <a:lnTo>
                    <a:pt x="143" y="12"/>
                  </a:lnTo>
                  <a:lnTo>
                    <a:pt x="123" y="2"/>
                  </a:lnTo>
                  <a:lnTo>
                    <a:pt x="96" y="0"/>
                  </a:lnTo>
                  <a:lnTo>
                    <a:pt x="70" y="8"/>
                  </a:lnTo>
                  <a:lnTo>
                    <a:pt x="55" y="20"/>
                  </a:lnTo>
                  <a:lnTo>
                    <a:pt x="46" y="39"/>
                  </a:lnTo>
                  <a:lnTo>
                    <a:pt x="41" y="65"/>
                  </a:lnTo>
                  <a:lnTo>
                    <a:pt x="47" y="94"/>
                  </a:lnTo>
                  <a:lnTo>
                    <a:pt x="51" y="131"/>
                  </a:lnTo>
                  <a:lnTo>
                    <a:pt x="47" y="167"/>
                  </a:lnTo>
                  <a:lnTo>
                    <a:pt x="36" y="199"/>
                  </a:lnTo>
                  <a:lnTo>
                    <a:pt x="18" y="233"/>
                  </a:lnTo>
                  <a:lnTo>
                    <a:pt x="5" y="259"/>
                  </a:lnTo>
                  <a:lnTo>
                    <a:pt x="0" y="287"/>
                  </a:lnTo>
                  <a:lnTo>
                    <a:pt x="5" y="314"/>
                  </a:lnTo>
                  <a:lnTo>
                    <a:pt x="15" y="334"/>
                  </a:lnTo>
                  <a:lnTo>
                    <a:pt x="31" y="352"/>
                  </a:lnTo>
                  <a:lnTo>
                    <a:pt x="48" y="366"/>
                  </a:lnTo>
                  <a:lnTo>
                    <a:pt x="81" y="375"/>
                  </a:lnTo>
                  <a:lnTo>
                    <a:pt x="112" y="376"/>
                  </a:lnTo>
                  <a:lnTo>
                    <a:pt x="142" y="362"/>
                  </a:lnTo>
                  <a:lnTo>
                    <a:pt x="162" y="343"/>
                  </a:lnTo>
                  <a:lnTo>
                    <a:pt x="175" y="316"/>
                  </a:lnTo>
                  <a:lnTo>
                    <a:pt x="195" y="277"/>
                  </a:lnTo>
                  <a:lnTo>
                    <a:pt x="204" y="238"/>
                  </a:lnTo>
                  <a:lnTo>
                    <a:pt x="210" y="189"/>
                  </a:lnTo>
                  <a:lnTo>
                    <a:pt x="211" y="144"/>
                  </a:lnTo>
                  <a:lnTo>
                    <a:pt x="207" y="107"/>
                  </a:lnTo>
                  <a:lnTo>
                    <a:pt x="197" y="75"/>
                  </a:lnTo>
                  <a:lnTo>
                    <a:pt x="185"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0516" name="Freeform 52">
              <a:extLst>
                <a:ext uri="{FF2B5EF4-FFF2-40B4-BE49-F238E27FC236}">
                  <a16:creationId xmlns:a16="http://schemas.microsoft.com/office/drawing/2014/main" id="{10B0B2D5-0DF3-101A-8C18-2F7247842BA9}"/>
                </a:ext>
              </a:extLst>
            </p:cNvPr>
            <p:cNvSpPr>
              <a:spLocks/>
            </p:cNvSpPr>
            <p:nvPr/>
          </p:nvSpPr>
          <p:spPr bwMode="auto">
            <a:xfrm>
              <a:off x="3042" y="1870"/>
              <a:ext cx="383" cy="302"/>
            </a:xfrm>
            <a:custGeom>
              <a:avLst/>
              <a:gdLst>
                <a:gd name="T0" fmla="*/ 333 w 383"/>
                <a:gd name="T1" fmla="*/ 1 h 302"/>
                <a:gd name="T2" fmla="*/ 285 w 383"/>
                <a:gd name="T3" fmla="*/ 43 h 302"/>
                <a:gd name="T4" fmla="*/ 196 w 383"/>
                <a:gd name="T5" fmla="*/ 136 h 302"/>
                <a:gd name="T6" fmla="*/ 96 w 383"/>
                <a:gd name="T7" fmla="*/ 197 h 302"/>
                <a:gd name="T8" fmla="*/ 65 w 383"/>
                <a:gd name="T9" fmla="*/ 209 h 302"/>
                <a:gd name="T10" fmla="*/ 56 w 383"/>
                <a:gd name="T11" fmla="*/ 209 h 302"/>
                <a:gd name="T12" fmla="*/ 46 w 383"/>
                <a:gd name="T13" fmla="*/ 206 h 302"/>
                <a:gd name="T14" fmla="*/ 37 w 383"/>
                <a:gd name="T15" fmla="*/ 207 h 302"/>
                <a:gd name="T16" fmla="*/ 24 w 383"/>
                <a:gd name="T17" fmla="*/ 212 h 302"/>
                <a:gd name="T18" fmla="*/ 14 w 383"/>
                <a:gd name="T19" fmla="*/ 218 h 302"/>
                <a:gd name="T20" fmla="*/ 8 w 383"/>
                <a:gd name="T21" fmla="*/ 228 h 302"/>
                <a:gd name="T22" fmla="*/ 2 w 383"/>
                <a:gd name="T23" fmla="*/ 236 h 302"/>
                <a:gd name="T24" fmla="*/ 1 w 383"/>
                <a:gd name="T25" fmla="*/ 245 h 302"/>
                <a:gd name="T26" fmla="*/ 6 w 383"/>
                <a:gd name="T27" fmla="*/ 255 h 302"/>
                <a:gd name="T28" fmla="*/ 15 w 383"/>
                <a:gd name="T29" fmla="*/ 258 h 302"/>
                <a:gd name="T30" fmla="*/ 28 w 383"/>
                <a:gd name="T31" fmla="*/ 254 h 302"/>
                <a:gd name="T32" fmla="*/ 32 w 383"/>
                <a:gd name="T33" fmla="*/ 246 h 302"/>
                <a:gd name="T34" fmla="*/ 35 w 383"/>
                <a:gd name="T35" fmla="*/ 238 h 302"/>
                <a:gd name="T36" fmla="*/ 44 w 383"/>
                <a:gd name="T37" fmla="*/ 232 h 302"/>
                <a:gd name="T38" fmla="*/ 54 w 383"/>
                <a:gd name="T39" fmla="*/ 235 h 302"/>
                <a:gd name="T40" fmla="*/ 57 w 383"/>
                <a:gd name="T41" fmla="*/ 246 h 302"/>
                <a:gd name="T42" fmla="*/ 58 w 383"/>
                <a:gd name="T43" fmla="*/ 255 h 302"/>
                <a:gd name="T44" fmla="*/ 50 w 383"/>
                <a:gd name="T45" fmla="*/ 263 h 302"/>
                <a:gd name="T46" fmla="*/ 34 w 383"/>
                <a:gd name="T47" fmla="*/ 265 h 302"/>
                <a:gd name="T48" fmla="*/ 22 w 383"/>
                <a:gd name="T49" fmla="*/ 267 h 302"/>
                <a:gd name="T50" fmla="*/ 12 w 383"/>
                <a:gd name="T51" fmla="*/ 268 h 302"/>
                <a:gd name="T52" fmla="*/ 6 w 383"/>
                <a:gd name="T53" fmla="*/ 276 h 302"/>
                <a:gd name="T54" fmla="*/ 7 w 383"/>
                <a:gd name="T55" fmla="*/ 287 h 302"/>
                <a:gd name="T56" fmla="*/ 13 w 383"/>
                <a:gd name="T57" fmla="*/ 294 h 302"/>
                <a:gd name="T58" fmla="*/ 26 w 383"/>
                <a:gd name="T59" fmla="*/ 300 h 302"/>
                <a:gd name="T60" fmla="*/ 37 w 383"/>
                <a:gd name="T61" fmla="*/ 302 h 302"/>
                <a:gd name="T62" fmla="*/ 49 w 383"/>
                <a:gd name="T63" fmla="*/ 300 h 302"/>
                <a:gd name="T64" fmla="*/ 60 w 383"/>
                <a:gd name="T65" fmla="*/ 295 h 302"/>
                <a:gd name="T66" fmla="*/ 70 w 383"/>
                <a:gd name="T67" fmla="*/ 293 h 302"/>
                <a:gd name="T68" fmla="*/ 99 w 383"/>
                <a:gd name="T69" fmla="*/ 235 h 302"/>
                <a:gd name="T70" fmla="*/ 167 w 383"/>
                <a:gd name="T71" fmla="*/ 186 h 302"/>
                <a:gd name="T72" fmla="*/ 239 w 383"/>
                <a:gd name="T73" fmla="*/ 145 h 302"/>
                <a:gd name="T74" fmla="*/ 303 w 383"/>
                <a:gd name="T75" fmla="*/ 89 h 302"/>
                <a:gd name="T76" fmla="*/ 364 w 383"/>
                <a:gd name="T77" fmla="*/ 66 h 302"/>
                <a:gd name="T78" fmla="*/ 383 w 383"/>
                <a:gd name="T79" fmla="*/ 28 h 302"/>
                <a:gd name="T80" fmla="*/ 358 w 383"/>
                <a:gd name="T81"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3" h="302">
                  <a:moveTo>
                    <a:pt x="358" y="0"/>
                  </a:moveTo>
                  <a:lnTo>
                    <a:pt x="333" y="1"/>
                  </a:lnTo>
                  <a:lnTo>
                    <a:pt x="315" y="14"/>
                  </a:lnTo>
                  <a:lnTo>
                    <a:pt x="285" y="43"/>
                  </a:lnTo>
                  <a:lnTo>
                    <a:pt x="245" y="91"/>
                  </a:lnTo>
                  <a:lnTo>
                    <a:pt x="196" y="136"/>
                  </a:lnTo>
                  <a:lnTo>
                    <a:pt x="137" y="174"/>
                  </a:lnTo>
                  <a:lnTo>
                    <a:pt x="96" y="197"/>
                  </a:lnTo>
                  <a:lnTo>
                    <a:pt x="69" y="210"/>
                  </a:lnTo>
                  <a:lnTo>
                    <a:pt x="65" y="209"/>
                  </a:lnTo>
                  <a:lnTo>
                    <a:pt x="60" y="209"/>
                  </a:lnTo>
                  <a:lnTo>
                    <a:pt x="56" y="209"/>
                  </a:lnTo>
                  <a:lnTo>
                    <a:pt x="51" y="208"/>
                  </a:lnTo>
                  <a:lnTo>
                    <a:pt x="46" y="206"/>
                  </a:lnTo>
                  <a:lnTo>
                    <a:pt x="41" y="207"/>
                  </a:lnTo>
                  <a:lnTo>
                    <a:pt x="37" y="207"/>
                  </a:lnTo>
                  <a:lnTo>
                    <a:pt x="29" y="209"/>
                  </a:lnTo>
                  <a:lnTo>
                    <a:pt x="24" y="212"/>
                  </a:lnTo>
                  <a:lnTo>
                    <a:pt x="18" y="215"/>
                  </a:lnTo>
                  <a:lnTo>
                    <a:pt x="14" y="218"/>
                  </a:lnTo>
                  <a:lnTo>
                    <a:pt x="9" y="224"/>
                  </a:lnTo>
                  <a:lnTo>
                    <a:pt x="8" y="228"/>
                  </a:lnTo>
                  <a:lnTo>
                    <a:pt x="3" y="232"/>
                  </a:lnTo>
                  <a:lnTo>
                    <a:pt x="2" y="236"/>
                  </a:lnTo>
                  <a:lnTo>
                    <a:pt x="0" y="241"/>
                  </a:lnTo>
                  <a:lnTo>
                    <a:pt x="1" y="245"/>
                  </a:lnTo>
                  <a:lnTo>
                    <a:pt x="3" y="251"/>
                  </a:lnTo>
                  <a:lnTo>
                    <a:pt x="6" y="255"/>
                  </a:lnTo>
                  <a:lnTo>
                    <a:pt x="11" y="257"/>
                  </a:lnTo>
                  <a:lnTo>
                    <a:pt x="15" y="258"/>
                  </a:lnTo>
                  <a:lnTo>
                    <a:pt x="22" y="258"/>
                  </a:lnTo>
                  <a:lnTo>
                    <a:pt x="28" y="254"/>
                  </a:lnTo>
                  <a:lnTo>
                    <a:pt x="30" y="251"/>
                  </a:lnTo>
                  <a:lnTo>
                    <a:pt x="32" y="246"/>
                  </a:lnTo>
                  <a:lnTo>
                    <a:pt x="33" y="242"/>
                  </a:lnTo>
                  <a:lnTo>
                    <a:pt x="35" y="238"/>
                  </a:lnTo>
                  <a:lnTo>
                    <a:pt x="38" y="234"/>
                  </a:lnTo>
                  <a:lnTo>
                    <a:pt x="44" y="232"/>
                  </a:lnTo>
                  <a:lnTo>
                    <a:pt x="48" y="234"/>
                  </a:lnTo>
                  <a:lnTo>
                    <a:pt x="54" y="235"/>
                  </a:lnTo>
                  <a:lnTo>
                    <a:pt x="59" y="241"/>
                  </a:lnTo>
                  <a:lnTo>
                    <a:pt x="57" y="246"/>
                  </a:lnTo>
                  <a:lnTo>
                    <a:pt x="59" y="251"/>
                  </a:lnTo>
                  <a:lnTo>
                    <a:pt x="58" y="255"/>
                  </a:lnTo>
                  <a:lnTo>
                    <a:pt x="54" y="259"/>
                  </a:lnTo>
                  <a:lnTo>
                    <a:pt x="50" y="263"/>
                  </a:lnTo>
                  <a:lnTo>
                    <a:pt x="43" y="263"/>
                  </a:lnTo>
                  <a:lnTo>
                    <a:pt x="34" y="265"/>
                  </a:lnTo>
                  <a:lnTo>
                    <a:pt x="29" y="266"/>
                  </a:lnTo>
                  <a:lnTo>
                    <a:pt x="22" y="267"/>
                  </a:lnTo>
                  <a:lnTo>
                    <a:pt x="18" y="267"/>
                  </a:lnTo>
                  <a:lnTo>
                    <a:pt x="12" y="268"/>
                  </a:lnTo>
                  <a:lnTo>
                    <a:pt x="8" y="272"/>
                  </a:lnTo>
                  <a:lnTo>
                    <a:pt x="6" y="276"/>
                  </a:lnTo>
                  <a:lnTo>
                    <a:pt x="7" y="281"/>
                  </a:lnTo>
                  <a:lnTo>
                    <a:pt x="7" y="287"/>
                  </a:lnTo>
                  <a:lnTo>
                    <a:pt x="9" y="291"/>
                  </a:lnTo>
                  <a:lnTo>
                    <a:pt x="13" y="294"/>
                  </a:lnTo>
                  <a:lnTo>
                    <a:pt x="20" y="297"/>
                  </a:lnTo>
                  <a:lnTo>
                    <a:pt x="26" y="300"/>
                  </a:lnTo>
                  <a:lnTo>
                    <a:pt x="32" y="302"/>
                  </a:lnTo>
                  <a:lnTo>
                    <a:pt x="37" y="302"/>
                  </a:lnTo>
                  <a:lnTo>
                    <a:pt x="42" y="300"/>
                  </a:lnTo>
                  <a:lnTo>
                    <a:pt x="49" y="300"/>
                  </a:lnTo>
                  <a:lnTo>
                    <a:pt x="54" y="298"/>
                  </a:lnTo>
                  <a:lnTo>
                    <a:pt x="60" y="295"/>
                  </a:lnTo>
                  <a:lnTo>
                    <a:pt x="64" y="294"/>
                  </a:lnTo>
                  <a:lnTo>
                    <a:pt x="70" y="293"/>
                  </a:lnTo>
                  <a:lnTo>
                    <a:pt x="85" y="274"/>
                  </a:lnTo>
                  <a:lnTo>
                    <a:pt x="99" y="235"/>
                  </a:lnTo>
                  <a:lnTo>
                    <a:pt x="118" y="215"/>
                  </a:lnTo>
                  <a:lnTo>
                    <a:pt x="167" y="186"/>
                  </a:lnTo>
                  <a:lnTo>
                    <a:pt x="207" y="170"/>
                  </a:lnTo>
                  <a:lnTo>
                    <a:pt x="239" y="145"/>
                  </a:lnTo>
                  <a:lnTo>
                    <a:pt x="272" y="112"/>
                  </a:lnTo>
                  <a:lnTo>
                    <a:pt x="303" y="89"/>
                  </a:lnTo>
                  <a:lnTo>
                    <a:pt x="335" y="75"/>
                  </a:lnTo>
                  <a:lnTo>
                    <a:pt x="364" y="66"/>
                  </a:lnTo>
                  <a:lnTo>
                    <a:pt x="378" y="51"/>
                  </a:lnTo>
                  <a:lnTo>
                    <a:pt x="383" y="28"/>
                  </a:lnTo>
                  <a:lnTo>
                    <a:pt x="372" y="11"/>
                  </a:lnTo>
                  <a:lnTo>
                    <a:pt x="3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0517" name="Freeform 53">
              <a:extLst>
                <a:ext uri="{FF2B5EF4-FFF2-40B4-BE49-F238E27FC236}">
                  <a16:creationId xmlns:a16="http://schemas.microsoft.com/office/drawing/2014/main" id="{F02AFC55-A587-1E0E-FF9D-ED2631182C32}"/>
                </a:ext>
              </a:extLst>
            </p:cNvPr>
            <p:cNvSpPr>
              <a:spLocks/>
            </p:cNvSpPr>
            <p:nvPr/>
          </p:nvSpPr>
          <p:spPr bwMode="auto">
            <a:xfrm>
              <a:off x="3343" y="1635"/>
              <a:ext cx="254" cy="230"/>
            </a:xfrm>
            <a:custGeom>
              <a:avLst/>
              <a:gdLst>
                <a:gd name="T0" fmla="*/ 118 w 254"/>
                <a:gd name="T1" fmla="*/ 17 h 230"/>
                <a:gd name="T2" fmla="*/ 145 w 254"/>
                <a:gd name="T3" fmla="*/ 6 h 230"/>
                <a:gd name="T4" fmla="*/ 171 w 254"/>
                <a:gd name="T5" fmla="*/ 0 h 230"/>
                <a:gd name="T6" fmla="*/ 197 w 254"/>
                <a:gd name="T7" fmla="*/ 5 h 230"/>
                <a:gd name="T8" fmla="*/ 219 w 254"/>
                <a:gd name="T9" fmla="*/ 17 h 230"/>
                <a:gd name="T10" fmla="*/ 235 w 254"/>
                <a:gd name="T11" fmla="*/ 37 h 230"/>
                <a:gd name="T12" fmla="*/ 248 w 254"/>
                <a:gd name="T13" fmla="*/ 58 h 230"/>
                <a:gd name="T14" fmla="*/ 254 w 254"/>
                <a:gd name="T15" fmla="*/ 87 h 230"/>
                <a:gd name="T16" fmla="*/ 249 w 254"/>
                <a:gd name="T17" fmla="*/ 116 h 230"/>
                <a:gd name="T18" fmla="*/ 235 w 254"/>
                <a:gd name="T19" fmla="*/ 148 h 230"/>
                <a:gd name="T20" fmla="*/ 215 w 254"/>
                <a:gd name="T21" fmla="*/ 178 h 230"/>
                <a:gd name="T22" fmla="*/ 193 w 254"/>
                <a:gd name="T23" fmla="*/ 201 h 230"/>
                <a:gd name="T24" fmla="*/ 164 w 254"/>
                <a:gd name="T25" fmla="*/ 220 h 230"/>
                <a:gd name="T26" fmla="*/ 137 w 254"/>
                <a:gd name="T27" fmla="*/ 230 h 230"/>
                <a:gd name="T28" fmla="*/ 112 w 254"/>
                <a:gd name="T29" fmla="*/ 228 h 230"/>
                <a:gd name="T30" fmla="*/ 90 w 254"/>
                <a:gd name="T31" fmla="*/ 220 h 230"/>
                <a:gd name="T32" fmla="*/ 70 w 254"/>
                <a:gd name="T33" fmla="*/ 207 h 230"/>
                <a:gd name="T34" fmla="*/ 54 w 254"/>
                <a:gd name="T35" fmla="*/ 184 h 230"/>
                <a:gd name="T36" fmla="*/ 44 w 254"/>
                <a:gd name="T37" fmla="*/ 161 h 230"/>
                <a:gd name="T38" fmla="*/ 40 w 254"/>
                <a:gd name="T39" fmla="*/ 140 h 230"/>
                <a:gd name="T40" fmla="*/ 45 w 254"/>
                <a:gd name="T41" fmla="*/ 111 h 230"/>
                <a:gd name="T42" fmla="*/ 56 w 254"/>
                <a:gd name="T43" fmla="*/ 86 h 230"/>
                <a:gd name="T44" fmla="*/ 66 w 254"/>
                <a:gd name="T45" fmla="*/ 69 h 230"/>
                <a:gd name="T46" fmla="*/ 34 w 254"/>
                <a:gd name="T47" fmla="*/ 57 h 230"/>
                <a:gd name="T48" fmla="*/ 5 w 254"/>
                <a:gd name="T49" fmla="*/ 35 h 230"/>
                <a:gd name="T50" fmla="*/ 0 w 254"/>
                <a:gd name="T51" fmla="*/ 24 h 230"/>
                <a:gd name="T52" fmla="*/ 5 w 254"/>
                <a:gd name="T53" fmla="*/ 14 h 230"/>
                <a:gd name="T54" fmla="*/ 14 w 254"/>
                <a:gd name="T55" fmla="*/ 9 h 230"/>
                <a:gd name="T56" fmla="*/ 30 w 254"/>
                <a:gd name="T57" fmla="*/ 13 h 230"/>
                <a:gd name="T58" fmla="*/ 49 w 254"/>
                <a:gd name="T59" fmla="*/ 31 h 230"/>
                <a:gd name="T60" fmla="*/ 73 w 254"/>
                <a:gd name="T61" fmla="*/ 45 h 230"/>
                <a:gd name="T62" fmla="*/ 83 w 254"/>
                <a:gd name="T63" fmla="*/ 46 h 230"/>
                <a:gd name="T64" fmla="*/ 105 w 254"/>
                <a:gd name="T65" fmla="*/ 28 h 230"/>
                <a:gd name="T66" fmla="*/ 118 w 254"/>
                <a:gd name="T67" fmla="*/ 1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4" h="230">
                  <a:moveTo>
                    <a:pt x="118" y="17"/>
                  </a:moveTo>
                  <a:lnTo>
                    <a:pt x="145" y="6"/>
                  </a:lnTo>
                  <a:lnTo>
                    <a:pt x="171" y="0"/>
                  </a:lnTo>
                  <a:lnTo>
                    <a:pt x="197" y="5"/>
                  </a:lnTo>
                  <a:lnTo>
                    <a:pt x="219" y="17"/>
                  </a:lnTo>
                  <a:lnTo>
                    <a:pt x="235" y="37"/>
                  </a:lnTo>
                  <a:lnTo>
                    <a:pt x="248" y="58"/>
                  </a:lnTo>
                  <a:lnTo>
                    <a:pt x="254" y="87"/>
                  </a:lnTo>
                  <a:lnTo>
                    <a:pt x="249" y="116"/>
                  </a:lnTo>
                  <a:lnTo>
                    <a:pt x="235" y="148"/>
                  </a:lnTo>
                  <a:lnTo>
                    <a:pt x="215" y="178"/>
                  </a:lnTo>
                  <a:lnTo>
                    <a:pt x="193" y="201"/>
                  </a:lnTo>
                  <a:lnTo>
                    <a:pt x="164" y="220"/>
                  </a:lnTo>
                  <a:lnTo>
                    <a:pt x="137" y="230"/>
                  </a:lnTo>
                  <a:lnTo>
                    <a:pt x="112" y="228"/>
                  </a:lnTo>
                  <a:lnTo>
                    <a:pt x="90" y="220"/>
                  </a:lnTo>
                  <a:lnTo>
                    <a:pt x="70" y="207"/>
                  </a:lnTo>
                  <a:lnTo>
                    <a:pt x="54" y="184"/>
                  </a:lnTo>
                  <a:lnTo>
                    <a:pt x="44" y="161"/>
                  </a:lnTo>
                  <a:lnTo>
                    <a:pt x="40" y="140"/>
                  </a:lnTo>
                  <a:lnTo>
                    <a:pt x="45" y="111"/>
                  </a:lnTo>
                  <a:lnTo>
                    <a:pt x="56" y="86"/>
                  </a:lnTo>
                  <a:lnTo>
                    <a:pt x="66" y="69"/>
                  </a:lnTo>
                  <a:lnTo>
                    <a:pt x="34" y="57"/>
                  </a:lnTo>
                  <a:lnTo>
                    <a:pt x="5" y="35"/>
                  </a:lnTo>
                  <a:lnTo>
                    <a:pt x="0" y="24"/>
                  </a:lnTo>
                  <a:lnTo>
                    <a:pt x="5" y="14"/>
                  </a:lnTo>
                  <a:lnTo>
                    <a:pt x="14" y="9"/>
                  </a:lnTo>
                  <a:lnTo>
                    <a:pt x="30" y="13"/>
                  </a:lnTo>
                  <a:lnTo>
                    <a:pt x="49" y="31"/>
                  </a:lnTo>
                  <a:lnTo>
                    <a:pt x="73" y="45"/>
                  </a:lnTo>
                  <a:lnTo>
                    <a:pt x="83" y="46"/>
                  </a:lnTo>
                  <a:lnTo>
                    <a:pt x="105" y="28"/>
                  </a:lnTo>
                  <a:lnTo>
                    <a:pt x="11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0518" name="Freeform 54">
              <a:extLst>
                <a:ext uri="{FF2B5EF4-FFF2-40B4-BE49-F238E27FC236}">
                  <a16:creationId xmlns:a16="http://schemas.microsoft.com/office/drawing/2014/main" id="{E7284AA5-0540-F746-066A-61DCE743C81E}"/>
                </a:ext>
              </a:extLst>
            </p:cNvPr>
            <p:cNvSpPr>
              <a:spLocks/>
            </p:cNvSpPr>
            <p:nvPr/>
          </p:nvSpPr>
          <p:spPr bwMode="auto">
            <a:xfrm>
              <a:off x="3093" y="2173"/>
              <a:ext cx="353" cy="511"/>
            </a:xfrm>
            <a:custGeom>
              <a:avLst/>
              <a:gdLst>
                <a:gd name="T0" fmla="*/ 353 w 353"/>
                <a:gd name="T1" fmla="*/ 50 h 511"/>
                <a:gd name="T2" fmla="*/ 348 w 353"/>
                <a:gd name="T3" fmla="*/ 21 h 511"/>
                <a:gd name="T4" fmla="*/ 328 w 353"/>
                <a:gd name="T5" fmla="*/ 8 h 511"/>
                <a:gd name="T6" fmla="*/ 304 w 353"/>
                <a:gd name="T7" fmla="*/ 0 h 511"/>
                <a:gd name="T8" fmla="*/ 282 w 353"/>
                <a:gd name="T9" fmla="*/ 8 h 511"/>
                <a:gd name="T10" fmla="*/ 271 w 353"/>
                <a:gd name="T11" fmla="*/ 24 h 511"/>
                <a:gd name="T12" fmla="*/ 256 w 353"/>
                <a:gd name="T13" fmla="*/ 58 h 511"/>
                <a:gd name="T14" fmla="*/ 234 w 353"/>
                <a:gd name="T15" fmla="*/ 110 h 511"/>
                <a:gd name="T16" fmla="*/ 202 w 353"/>
                <a:gd name="T17" fmla="*/ 159 h 511"/>
                <a:gd name="T18" fmla="*/ 169 w 353"/>
                <a:gd name="T19" fmla="*/ 208 h 511"/>
                <a:gd name="T20" fmla="*/ 163 w 353"/>
                <a:gd name="T21" fmla="*/ 235 h 511"/>
                <a:gd name="T22" fmla="*/ 151 w 353"/>
                <a:gd name="T23" fmla="*/ 339 h 511"/>
                <a:gd name="T24" fmla="*/ 133 w 353"/>
                <a:gd name="T25" fmla="*/ 418 h 511"/>
                <a:gd name="T26" fmla="*/ 117 w 353"/>
                <a:gd name="T27" fmla="*/ 438 h 511"/>
                <a:gd name="T28" fmla="*/ 93 w 353"/>
                <a:gd name="T29" fmla="*/ 437 h 511"/>
                <a:gd name="T30" fmla="*/ 75 w 353"/>
                <a:gd name="T31" fmla="*/ 440 h 511"/>
                <a:gd name="T32" fmla="*/ 45 w 353"/>
                <a:gd name="T33" fmla="*/ 448 h 511"/>
                <a:gd name="T34" fmla="*/ 14 w 353"/>
                <a:gd name="T35" fmla="*/ 469 h 511"/>
                <a:gd name="T36" fmla="*/ 0 w 353"/>
                <a:gd name="T37" fmla="*/ 497 h 511"/>
                <a:gd name="T38" fmla="*/ 16 w 353"/>
                <a:gd name="T39" fmla="*/ 511 h 511"/>
                <a:gd name="T40" fmla="*/ 61 w 353"/>
                <a:gd name="T41" fmla="*/ 500 h 511"/>
                <a:gd name="T42" fmla="*/ 115 w 353"/>
                <a:gd name="T43" fmla="*/ 486 h 511"/>
                <a:gd name="T44" fmla="*/ 153 w 353"/>
                <a:gd name="T45" fmla="*/ 485 h 511"/>
                <a:gd name="T46" fmla="*/ 173 w 353"/>
                <a:gd name="T47" fmla="*/ 493 h 511"/>
                <a:gd name="T48" fmla="*/ 186 w 353"/>
                <a:gd name="T49" fmla="*/ 483 h 511"/>
                <a:gd name="T50" fmla="*/ 188 w 353"/>
                <a:gd name="T51" fmla="*/ 464 h 511"/>
                <a:gd name="T52" fmla="*/ 185 w 353"/>
                <a:gd name="T53" fmla="*/ 441 h 511"/>
                <a:gd name="T54" fmla="*/ 175 w 353"/>
                <a:gd name="T55" fmla="*/ 407 h 511"/>
                <a:gd name="T56" fmla="*/ 181 w 353"/>
                <a:gd name="T57" fmla="*/ 364 h 511"/>
                <a:gd name="T58" fmla="*/ 205 w 353"/>
                <a:gd name="T59" fmla="*/ 310 h 511"/>
                <a:gd name="T60" fmla="*/ 212 w 353"/>
                <a:gd name="T61" fmla="*/ 241 h 511"/>
                <a:gd name="T62" fmla="*/ 250 w 353"/>
                <a:gd name="T63" fmla="*/ 201 h 511"/>
                <a:gd name="T64" fmla="*/ 289 w 353"/>
                <a:gd name="T65" fmla="*/ 162 h 511"/>
                <a:gd name="T66" fmla="*/ 322 w 353"/>
                <a:gd name="T67" fmla="*/ 116 h 511"/>
                <a:gd name="T68" fmla="*/ 341 w 353"/>
                <a:gd name="T69" fmla="*/ 84 h 511"/>
                <a:gd name="T70" fmla="*/ 353 w 353"/>
                <a:gd name="T71" fmla="*/ 5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511">
                  <a:moveTo>
                    <a:pt x="353" y="50"/>
                  </a:moveTo>
                  <a:lnTo>
                    <a:pt x="348" y="21"/>
                  </a:lnTo>
                  <a:lnTo>
                    <a:pt x="328" y="8"/>
                  </a:lnTo>
                  <a:lnTo>
                    <a:pt x="304" y="0"/>
                  </a:lnTo>
                  <a:lnTo>
                    <a:pt x="282" y="8"/>
                  </a:lnTo>
                  <a:lnTo>
                    <a:pt x="271" y="24"/>
                  </a:lnTo>
                  <a:lnTo>
                    <a:pt x="256" y="58"/>
                  </a:lnTo>
                  <a:lnTo>
                    <a:pt x="234" y="110"/>
                  </a:lnTo>
                  <a:lnTo>
                    <a:pt x="202" y="159"/>
                  </a:lnTo>
                  <a:lnTo>
                    <a:pt x="169" y="208"/>
                  </a:lnTo>
                  <a:lnTo>
                    <a:pt x="163" y="235"/>
                  </a:lnTo>
                  <a:lnTo>
                    <a:pt x="151" y="339"/>
                  </a:lnTo>
                  <a:lnTo>
                    <a:pt x="133" y="418"/>
                  </a:lnTo>
                  <a:lnTo>
                    <a:pt x="117" y="438"/>
                  </a:lnTo>
                  <a:lnTo>
                    <a:pt x="93" y="437"/>
                  </a:lnTo>
                  <a:lnTo>
                    <a:pt x="75" y="440"/>
                  </a:lnTo>
                  <a:lnTo>
                    <a:pt x="45" y="448"/>
                  </a:lnTo>
                  <a:lnTo>
                    <a:pt x="14" y="469"/>
                  </a:lnTo>
                  <a:lnTo>
                    <a:pt x="0" y="497"/>
                  </a:lnTo>
                  <a:lnTo>
                    <a:pt x="16" y="511"/>
                  </a:lnTo>
                  <a:lnTo>
                    <a:pt x="61" y="500"/>
                  </a:lnTo>
                  <a:lnTo>
                    <a:pt x="115" y="486"/>
                  </a:lnTo>
                  <a:lnTo>
                    <a:pt x="153" y="485"/>
                  </a:lnTo>
                  <a:lnTo>
                    <a:pt x="173" y="493"/>
                  </a:lnTo>
                  <a:lnTo>
                    <a:pt x="186" y="483"/>
                  </a:lnTo>
                  <a:lnTo>
                    <a:pt x="188" y="464"/>
                  </a:lnTo>
                  <a:lnTo>
                    <a:pt x="185" y="441"/>
                  </a:lnTo>
                  <a:lnTo>
                    <a:pt x="175" y="407"/>
                  </a:lnTo>
                  <a:lnTo>
                    <a:pt x="181" y="364"/>
                  </a:lnTo>
                  <a:lnTo>
                    <a:pt x="205" y="310"/>
                  </a:lnTo>
                  <a:lnTo>
                    <a:pt x="212" y="241"/>
                  </a:lnTo>
                  <a:lnTo>
                    <a:pt x="250" y="201"/>
                  </a:lnTo>
                  <a:lnTo>
                    <a:pt x="289" y="162"/>
                  </a:lnTo>
                  <a:lnTo>
                    <a:pt x="322" y="116"/>
                  </a:lnTo>
                  <a:lnTo>
                    <a:pt x="341" y="84"/>
                  </a:lnTo>
                  <a:lnTo>
                    <a:pt x="353"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0519" name="Freeform 55">
              <a:extLst>
                <a:ext uri="{FF2B5EF4-FFF2-40B4-BE49-F238E27FC236}">
                  <a16:creationId xmlns:a16="http://schemas.microsoft.com/office/drawing/2014/main" id="{6A3B4F09-C313-4F96-42D1-D59D9389496A}"/>
                </a:ext>
              </a:extLst>
            </p:cNvPr>
            <p:cNvSpPr>
              <a:spLocks/>
            </p:cNvSpPr>
            <p:nvPr/>
          </p:nvSpPr>
          <p:spPr bwMode="auto">
            <a:xfrm>
              <a:off x="3030" y="2011"/>
              <a:ext cx="448" cy="160"/>
            </a:xfrm>
            <a:custGeom>
              <a:avLst/>
              <a:gdLst>
                <a:gd name="T0" fmla="*/ 413 w 448"/>
                <a:gd name="T1" fmla="*/ 0 h 160"/>
                <a:gd name="T2" fmla="*/ 353 w 448"/>
                <a:gd name="T3" fmla="*/ 18 h 160"/>
                <a:gd name="T4" fmla="*/ 235 w 448"/>
                <a:gd name="T5" fmla="*/ 68 h 160"/>
                <a:gd name="T6" fmla="*/ 118 w 448"/>
                <a:gd name="T7" fmla="*/ 82 h 160"/>
                <a:gd name="T8" fmla="*/ 85 w 448"/>
                <a:gd name="T9" fmla="*/ 81 h 160"/>
                <a:gd name="T10" fmla="*/ 76 w 448"/>
                <a:gd name="T11" fmla="*/ 77 h 160"/>
                <a:gd name="T12" fmla="*/ 68 w 448"/>
                <a:gd name="T13" fmla="*/ 71 h 160"/>
                <a:gd name="T14" fmla="*/ 59 w 448"/>
                <a:gd name="T15" fmla="*/ 68 h 160"/>
                <a:gd name="T16" fmla="*/ 46 w 448"/>
                <a:gd name="T17" fmla="*/ 66 h 160"/>
                <a:gd name="T18" fmla="*/ 34 w 448"/>
                <a:gd name="T19" fmla="*/ 68 h 160"/>
                <a:gd name="T20" fmla="*/ 25 w 448"/>
                <a:gd name="T21" fmla="*/ 75 h 160"/>
                <a:gd name="T22" fmla="*/ 16 w 448"/>
                <a:gd name="T23" fmla="*/ 79 h 160"/>
                <a:gd name="T24" fmla="*/ 12 w 448"/>
                <a:gd name="T25" fmla="*/ 88 h 160"/>
                <a:gd name="T26" fmla="*/ 12 w 448"/>
                <a:gd name="T27" fmla="*/ 99 h 160"/>
                <a:gd name="T28" fmla="*/ 19 w 448"/>
                <a:gd name="T29" fmla="*/ 105 h 160"/>
                <a:gd name="T30" fmla="*/ 32 w 448"/>
                <a:gd name="T31" fmla="*/ 107 h 160"/>
                <a:gd name="T32" fmla="*/ 39 w 448"/>
                <a:gd name="T33" fmla="*/ 101 h 160"/>
                <a:gd name="T34" fmla="*/ 46 w 448"/>
                <a:gd name="T35" fmla="*/ 95 h 160"/>
                <a:gd name="T36" fmla="*/ 56 w 448"/>
                <a:gd name="T37" fmla="*/ 93 h 160"/>
                <a:gd name="T38" fmla="*/ 64 w 448"/>
                <a:gd name="T39" fmla="*/ 100 h 160"/>
                <a:gd name="T40" fmla="*/ 62 w 448"/>
                <a:gd name="T41" fmla="*/ 111 h 160"/>
                <a:gd name="T42" fmla="*/ 59 w 448"/>
                <a:gd name="T43" fmla="*/ 120 h 160"/>
                <a:gd name="T44" fmla="*/ 49 w 448"/>
                <a:gd name="T45" fmla="*/ 123 h 160"/>
                <a:gd name="T46" fmla="*/ 33 w 448"/>
                <a:gd name="T47" fmla="*/ 120 h 160"/>
                <a:gd name="T48" fmla="*/ 22 w 448"/>
                <a:gd name="T49" fmla="*/ 116 h 160"/>
                <a:gd name="T50" fmla="*/ 12 w 448"/>
                <a:gd name="T51" fmla="*/ 114 h 160"/>
                <a:gd name="T52" fmla="*/ 4 w 448"/>
                <a:gd name="T53" fmla="*/ 119 h 160"/>
                <a:gd name="T54" fmla="*/ 0 w 448"/>
                <a:gd name="T55" fmla="*/ 129 h 160"/>
                <a:gd name="T56" fmla="*/ 2 w 448"/>
                <a:gd name="T57" fmla="*/ 138 h 160"/>
                <a:gd name="T58" fmla="*/ 12 w 448"/>
                <a:gd name="T59" fmla="*/ 148 h 160"/>
                <a:gd name="T60" fmla="*/ 22 w 448"/>
                <a:gd name="T61" fmla="*/ 154 h 160"/>
                <a:gd name="T62" fmla="*/ 33 w 448"/>
                <a:gd name="T63" fmla="*/ 158 h 160"/>
                <a:gd name="T64" fmla="*/ 45 w 448"/>
                <a:gd name="T65" fmla="*/ 158 h 160"/>
                <a:gd name="T66" fmla="*/ 55 w 448"/>
                <a:gd name="T67" fmla="*/ 160 h 160"/>
                <a:gd name="T68" fmla="*/ 105 w 448"/>
                <a:gd name="T69" fmla="*/ 119 h 160"/>
                <a:gd name="T70" fmla="*/ 187 w 448"/>
                <a:gd name="T71" fmla="*/ 101 h 160"/>
                <a:gd name="T72" fmla="*/ 269 w 448"/>
                <a:gd name="T73" fmla="*/ 92 h 160"/>
                <a:gd name="T74" fmla="*/ 350 w 448"/>
                <a:gd name="T75" fmla="*/ 68 h 160"/>
                <a:gd name="T76" fmla="*/ 415 w 448"/>
                <a:gd name="T77" fmla="*/ 71 h 160"/>
                <a:gd name="T78" fmla="*/ 448 w 448"/>
                <a:gd name="T79" fmla="*/ 43 h 160"/>
                <a:gd name="T80" fmla="*/ 436 w 448"/>
                <a:gd name="T81" fmla="*/ 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8" h="160">
                  <a:moveTo>
                    <a:pt x="436" y="8"/>
                  </a:moveTo>
                  <a:lnTo>
                    <a:pt x="413" y="0"/>
                  </a:lnTo>
                  <a:lnTo>
                    <a:pt x="392" y="4"/>
                  </a:lnTo>
                  <a:lnTo>
                    <a:pt x="353" y="18"/>
                  </a:lnTo>
                  <a:lnTo>
                    <a:pt x="296" y="46"/>
                  </a:lnTo>
                  <a:lnTo>
                    <a:pt x="235" y="68"/>
                  </a:lnTo>
                  <a:lnTo>
                    <a:pt x="164" y="78"/>
                  </a:lnTo>
                  <a:lnTo>
                    <a:pt x="118" y="82"/>
                  </a:lnTo>
                  <a:lnTo>
                    <a:pt x="88" y="84"/>
                  </a:lnTo>
                  <a:lnTo>
                    <a:pt x="85" y="81"/>
                  </a:lnTo>
                  <a:lnTo>
                    <a:pt x="80" y="79"/>
                  </a:lnTo>
                  <a:lnTo>
                    <a:pt x="76" y="77"/>
                  </a:lnTo>
                  <a:lnTo>
                    <a:pt x="72" y="74"/>
                  </a:lnTo>
                  <a:lnTo>
                    <a:pt x="68" y="71"/>
                  </a:lnTo>
                  <a:lnTo>
                    <a:pt x="64" y="69"/>
                  </a:lnTo>
                  <a:lnTo>
                    <a:pt x="59" y="68"/>
                  </a:lnTo>
                  <a:lnTo>
                    <a:pt x="52" y="66"/>
                  </a:lnTo>
                  <a:lnTo>
                    <a:pt x="46" y="66"/>
                  </a:lnTo>
                  <a:lnTo>
                    <a:pt x="39" y="66"/>
                  </a:lnTo>
                  <a:lnTo>
                    <a:pt x="34" y="68"/>
                  </a:lnTo>
                  <a:lnTo>
                    <a:pt x="28" y="71"/>
                  </a:lnTo>
                  <a:lnTo>
                    <a:pt x="25" y="75"/>
                  </a:lnTo>
                  <a:lnTo>
                    <a:pt x="19" y="76"/>
                  </a:lnTo>
                  <a:lnTo>
                    <a:pt x="16" y="79"/>
                  </a:lnTo>
                  <a:lnTo>
                    <a:pt x="13" y="84"/>
                  </a:lnTo>
                  <a:lnTo>
                    <a:pt x="12" y="88"/>
                  </a:lnTo>
                  <a:lnTo>
                    <a:pt x="10" y="94"/>
                  </a:lnTo>
                  <a:lnTo>
                    <a:pt x="12" y="99"/>
                  </a:lnTo>
                  <a:lnTo>
                    <a:pt x="16" y="103"/>
                  </a:lnTo>
                  <a:lnTo>
                    <a:pt x="19" y="105"/>
                  </a:lnTo>
                  <a:lnTo>
                    <a:pt x="25" y="108"/>
                  </a:lnTo>
                  <a:lnTo>
                    <a:pt x="32" y="107"/>
                  </a:lnTo>
                  <a:lnTo>
                    <a:pt x="36" y="105"/>
                  </a:lnTo>
                  <a:lnTo>
                    <a:pt x="39" y="101"/>
                  </a:lnTo>
                  <a:lnTo>
                    <a:pt x="42" y="98"/>
                  </a:lnTo>
                  <a:lnTo>
                    <a:pt x="46" y="95"/>
                  </a:lnTo>
                  <a:lnTo>
                    <a:pt x="50" y="92"/>
                  </a:lnTo>
                  <a:lnTo>
                    <a:pt x="56" y="93"/>
                  </a:lnTo>
                  <a:lnTo>
                    <a:pt x="59" y="96"/>
                  </a:lnTo>
                  <a:lnTo>
                    <a:pt x="64" y="100"/>
                  </a:lnTo>
                  <a:lnTo>
                    <a:pt x="66" y="108"/>
                  </a:lnTo>
                  <a:lnTo>
                    <a:pt x="62" y="111"/>
                  </a:lnTo>
                  <a:lnTo>
                    <a:pt x="62" y="117"/>
                  </a:lnTo>
                  <a:lnTo>
                    <a:pt x="59" y="120"/>
                  </a:lnTo>
                  <a:lnTo>
                    <a:pt x="54" y="122"/>
                  </a:lnTo>
                  <a:lnTo>
                    <a:pt x="49" y="123"/>
                  </a:lnTo>
                  <a:lnTo>
                    <a:pt x="43" y="121"/>
                  </a:lnTo>
                  <a:lnTo>
                    <a:pt x="33" y="120"/>
                  </a:lnTo>
                  <a:lnTo>
                    <a:pt x="28" y="119"/>
                  </a:lnTo>
                  <a:lnTo>
                    <a:pt x="22" y="116"/>
                  </a:lnTo>
                  <a:lnTo>
                    <a:pt x="18" y="114"/>
                  </a:lnTo>
                  <a:lnTo>
                    <a:pt x="12" y="114"/>
                  </a:lnTo>
                  <a:lnTo>
                    <a:pt x="6" y="115"/>
                  </a:lnTo>
                  <a:lnTo>
                    <a:pt x="4" y="119"/>
                  </a:lnTo>
                  <a:lnTo>
                    <a:pt x="2" y="123"/>
                  </a:lnTo>
                  <a:lnTo>
                    <a:pt x="0" y="129"/>
                  </a:lnTo>
                  <a:lnTo>
                    <a:pt x="0" y="133"/>
                  </a:lnTo>
                  <a:lnTo>
                    <a:pt x="2" y="138"/>
                  </a:lnTo>
                  <a:lnTo>
                    <a:pt x="8" y="143"/>
                  </a:lnTo>
                  <a:lnTo>
                    <a:pt x="12" y="148"/>
                  </a:lnTo>
                  <a:lnTo>
                    <a:pt x="17" y="152"/>
                  </a:lnTo>
                  <a:lnTo>
                    <a:pt x="22" y="154"/>
                  </a:lnTo>
                  <a:lnTo>
                    <a:pt x="26" y="155"/>
                  </a:lnTo>
                  <a:lnTo>
                    <a:pt x="33" y="158"/>
                  </a:lnTo>
                  <a:lnTo>
                    <a:pt x="38" y="158"/>
                  </a:lnTo>
                  <a:lnTo>
                    <a:pt x="45" y="158"/>
                  </a:lnTo>
                  <a:lnTo>
                    <a:pt x="49" y="159"/>
                  </a:lnTo>
                  <a:lnTo>
                    <a:pt x="55" y="160"/>
                  </a:lnTo>
                  <a:lnTo>
                    <a:pt x="76" y="149"/>
                  </a:lnTo>
                  <a:lnTo>
                    <a:pt x="105" y="119"/>
                  </a:lnTo>
                  <a:lnTo>
                    <a:pt x="131" y="108"/>
                  </a:lnTo>
                  <a:lnTo>
                    <a:pt x="187" y="101"/>
                  </a:lnTo>
                  <a:lnTo>
                    <a:pt x="230" y="102"/>
                  </a:lnTo>
                  <a:lnTo>
                    <a:pt x="269" y="92"/>
                  </a:lnTo>
                  <a:lnTo>
                    <a:pt x="313" y="76"/>
                  </a:lnTo>
                  <a:lnTo>
                    <a:pt x="350" y="68"/>
                  </a:lnTo>
                  <a:lnTo>
                    <a:pt x="385" y="67"/>
                  </a:lnTo>
                  <a:lnTo>
                    <a:pt x="415" y="71"/>
                  </a:lnTo>
                  <a:lnTo>
                    <a:pt x="434" y="62"/>
                  </a:lnTo>
                  <a:lnTo>
                    <a:pt x="448" y="43"/>
                  </a:lnTo>
                  <a:lnTo>
                    <a:pt x="445" y="24"/>
                  </a:lnTo>
                  <a:lnTo>
                    <a:pt x="43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0520" name="Freeform 56">
              <a:extLst>
                <a:ext uri="{FF2B5EF4-FFF2-40B4-BE49-F238E27FC236}">
                  <a16:creationId xmlns:a16="http://schemas.microsoft.com/office/drawing/2014/main" id="{1D43BE4C-90B2-EDEA-B4C1-4C1C05D622F7}"/>
                </a:ext>
              </a:extLst>
            </p:cNvPr>
            <p:cNvSpPr>
              <a:spLocks/>
            </p:cNvSpPr>
            <p:nvPr/>
          </p:nvSpPr>
          <p:spPr bwMode="auto">
            <a:xfrm>
              <a:off x="2932" y="2124"/>
              <a:ext cx="471" cy="433"/>
            </a:xfrm>
            <a:custGeom>
              <a:avLst/>
              <a:gdLst>
                <a:gd name="T0" fmla="*/ 468 w 471"/>
                <a:gd name="T1" fmla="*/ 61 h 433"/>
                <a:gd name="T2" fmla="*/ 471 w 471"/>
                <a:gd name="T3" fmla="*/ 33 h 433"/>
                <a:gd name="T4" fmla="*/ 457 w 471"/>
                <a:gd name="T5" fmla="*/ 14 h 433"/>
                <a:gd name="T6" fmla="*/ 436 w 471"/>
                <a:gd name="T7" fmla="*/ 0 h 433"/>
                <a:gd name="T8" fmla="*/ 412 w 471"/>
                <a:gd name="T9" fmla="*/ 1 h 433"/>
                <a:gd name="T10" fmla="*/ 398 w 471"/>
                <a:gd name="T11" fmla="*/ 13 h 433"/>
                <a:gd name="T12" fmla="*/ 373 w 471"/>
                <a:gd name="T13" fmla="*/ 41 h 433"/>
                <a:gd name="T14" fmla="*/ 336 w 471"/>
                <a:gd name="T15" fmla="*/ 85 h 433"/>
                <a:gd name="T16" fmla="*/ 291 w 471"/>
                <a:gd name="T17" fmla="*/ 122 h 433"/>
                <a:gd name="T18" fmla="*/ 245 w 471"/>
                <a:gd name="T19" fmla="*/ 159 h 433"/>
                <a:gd name="T20" fmla="*/ 231 w 471"/>
                <a:gd name="T21" fmla="*/ 184 h 433"/>
                <a:gd name="T22" fmla="*/ 190 w 471"/>
                <a:gd name="T23" fmla="*/ 279 h 433"/>
                <a:gd name="T24" fmla="*/ 150 w 471"/>
                <a:gd name="T25" fmla="*/ 350 h 433"/>
                <a:gd name="T26" fmla="*/ 129 w 471"/>
                <a:gd name="T27" fmla="*/ 364 h 433"/>
                <a:gd name="T28" fmla="*/ 106 w 471"/>
                <a:gd name="T29" fmla="*/ 356 h 433"/>
                <a:gd name="T30" fmla="*/ 89 w 471"/>
                <a:gd name="T31" fmla="*/ 353 h 433"/>
                <a:gd name="T32" fmla="*/ 58 w 471"/>
                <a:gd name="T33" fmla="*/ 353 h 433"/>
                <a:gd name="T34" fmla="*/ 22 w 471"/>
                <a:gd name="T35" fmla="*/ 363 h 433"/>
                <a:gd name="T36" fmla="*/ 0 w 471"/>
                <a:gd name="T37" fmla="*/ 386 h 433"/>
                <a:gd name="T38" fmla="*/ 11 w 471"/>
                <a:gd name="T39" fmla="*/ 405 h 433"/>
                <a:gd name="T40" fmla="*/ 57 w 471"/>
                <a:gd name="T41" fmla="*/ 407 h 433"/>
                <a:gd name="T42" fmla="*/ 113 w 471"/>
                <a:gd name="T43" fmla="*/ 410 h 433"/>
                <a:gd name="T44" fmla="*/ 149 w 471"/>
                <a:gd name="T45" fmla="*/ 420 h 433"/>
                <a:gd name="T46" fmla="*/ 165 w 471"/>
                <a:gd name="T47" fmla="*/ 433 h 433"/>
                <a:gd name="T48" fmla="*/ 181 w 471"/>
                <a:gd name="T49" fmla="*/ 427 h 433"/>
                <a:gd name="T50" fmla="*/ 189 w 471"/>
                <a:gd name="T51" fmla="*/ 410 h 433"/>
                <a:gd name="T52" fmla="*/ 191 w 471"/>
                <a:gd name="T53" fmla="*/ 387 h 433"/>
                <a:gd name="T54" fmla="*/ 192 w 471"/>
                <a:gd name="T55" fmla="*/ 352 h 433"/>
                <a:gd name="T56" fmla="*/ 211 w 471"/>
                <a:gd name="T57" fmla="*/ 312 h 433"/>
                <a:gd name="T58" fmla="*/ 249 w 471"/>
                <a:gd name="T59" fmla="*/ 266 h 433"/>
                <a:gd name="T60" fmla="*/ 276 w 471"/>
                <a:gd name="T61" fmla="*/ 204 h 433"/>
                <a:gd name="T62" fmla="*/ 326 w 471"/>
                <a:gd name="T63" fmla="*/ 176 h 433"/>
                <a:gd name="T64" fmla="*/ 373 w 471"/>
                <a:gd name="T65" fmla="*/ 150 h 433"/>
                <a:gd name="T66" fmla="*/ 419 w 471"/>
                <a:gd name="T67" fmla="*/ 116 h 433"/>
                <a:gd name="T68" fmla="*/ 447 w 471"/>
                <a:gd name="T69" fmla="*/ 91 h 433"/>
                <a:gd name="T70" fmla="*/ 468 w 471"/>
                <a:gd name="T71" fmla="*/ 61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1" h="433">
                  <a:moveTo>
                    <a:pt x="468" y="61"/>
                  </a:moveTo>
                  <a:lnTo>
                    <a:pt x="471" y="33"/>
                  </a:lnTo>
                  <a:lnTo>
                    <a:pt x="457" y="14"/>
                  </a:lnTo>
                  <a:lnTo>
                    <a:pt x="436" y="0"/>
                  </a:lnTo>
                  <a:lnTo>
                    <a:pt x="412" y="1"/>
                  </a:lnTo>
                  <a:lnTo>
                    <a:pt x="398" y="13"/>
                  </a:lnTo>
                  <a:lnTo>
                    <a:pt x="373" y="41"/>
                  </a:lnTo>
                  <a:lnTo>
                    <a:pt x="336" y="85"/>
                  </a:lnTo>
                  <a:lnTo>
                    <a:pt x="291" y="122"/>
                  </a:lnTo>
                  <a:lnTo>
                    <a:pt x="245" y="159"/>
                  </a:lnTo>
                  <a:lnTo>
                    <a:pt x="231" y="184"/>
                  </a:lnTo>
                  <a:lnTo>
                    <a:pt x="190" y="279"/>
                  </a:lnTo>
                  <a:lnTo>
                    <a:pt x="150" y="350"/>
                  </a:lnTo>
                  <a:lnTo>
                    <a:pt x="129" y="364"/>
                  </a:lnTo>
                  <a:lnTo>
                    <a:pt x="106" y="356"/>
                  </a:lnTo>
                  <a:lnTo>
                    <a:pt x="89" y="353"/>
                  </a:lnTo>
                  <a:lnTo>
                    <a:pt x="58" y="353"/>
                  </a:lnTo>
                  <a:lnTo>
                    <a:pt x="22" y="363"/>
                  </a:lnTo>
                  <a:lnTo>
                    <a:pt x="0" y="386"/>
                  </a:lnTo>
                  <a:lnTo>
                    <a:pt x="11" y="405"/>
                  </a:lnTo>
                  <a:lnTo>
                    <a:pt x="57" y="407"/>
                  </a:lnTo>
                  <a:lnTo>
                    <a:pt x="113" y="410"/>
                  </a:lnTo>
                  <a:lnTo>
                    <a:pt x="149" y="420"/>
                  </a:lnTo>
                  <a:lnTo>
                    <a:pt x="165" y="433"/>
                  </a:lnTo>
                  <a:lnTo>
                    <a:pt x="181" y="427"/>
                  </a:lnTo>
                  <a:lnTo>
                    <a:pt x="189" y="410"/>
                  </a:lnTo>
                  <a:lnTo>
                    <a:pt x="191" y="387"/>
                  </a:lnTo>
                  <a:lnTo>
                    <a:pt x="192" y="352"/>
                  </a:lnTo>
                  <a:lnTo>
                    <a:pt x="211" y="312"/>
                  </a:lnTo>
                  <a:lnTo>
                    <a:pt x="249" y="266"/>
                  </a:lnTo>
                  <a:lnTo>
                    <a:pt x="276" y="204"/>
                  </a:lnTo>
                  <a:lnTo>
                    <a:pt x="326" y="176"/>
                  </a:lnTo>
                  <a:lnTo>
                    <a:pt x="373" y="150"/>
                  </a:lnTo>
                  <a:lnTo>
                    <a:pt x="419" y="116"/>
                  </a:lnTo>
                  <a:lnTo>
                    <a:pt x="447" y="91"/>
                  </a:lnTo>
                  <a:lnTo>
                    <a:pt x="4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63CE7F94-856D-7DC4-3991-B3D04108FC05}"/>
              </a:ext>
            </a:extLst>
          </p:cNvPr>
          <p:cNvSpPr>
            <a:spLocks noChangeArrowheads="1"/>
          </p:cNvSpPr>
          <p:nvPr/>
        </p:nvSpPr>
        <p:spPr bwMode="auto">
          <a:xfrm>
            <a:off x="2209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bg1"/>
                </a:solidFill>
                <a:latin typeface="Arial" panose="020B0604020202020204" pitchFamily="34" charset="0"/>
              </a:defRPr>
            </a:lvl1pPr>
            <a:lvl2pPr algn="ctr">
              <a:defRPr sz="4400">
                <a:solidFill>
                  <a:schemeClr val="bg1"/>
                </a:solidFill>
                <a:latin typeface="Arial" panose="020B0604020202020204" pitchFamily="34" charset="0"/>
              </a:defRPr>
            </a:lvl2pPr>
            <a:lvl3pPr algn="ctr">
              <a:defRPr sz="4400">
                <a:solidFill>
                  <a:schemeClr val="bg1"/>
                </a:solidFill>
                <a:latin typeface="Arial" panose="020B0604020202020204" pitchFamily="34" charset="0"/>
              </a:defRPr>
            </a:lvl3pPr>
            <a:lvl4pPr algn="ctr">
              <a:defRPr sz="4400">
                <a:solidFill>
                  <a:schemeClr val="bg1"/>
                </a:solidFill>
                <a:latin typeface="Arial" panose="020B0604020202020204" pitchFamily="34" charset="0"/>
              </a:defRPr>
            </a:lvl4pPr>
            <a:lvl5pPr algn="ctr">
              <a:defRPr sz="4400">
                <a:solidFill>
                  <a:schemeClr val="bg1"/>
                </a:solidFill>
                <a:latin typeface="Arial" panose="020B0604020202020204" pitchFamily="34" charset="0"/>
              </a:defRPr>
            </a:lvl5pPr>
            <a:lvl6pPr marL="457200" algn="ctr" fontAlgn="base">
              <a:spcBef>
                <a:spcPct val="0"/>
              </a:spcBef>
              <a:spcAft>
                <a:spcPct val="0"/>
              </a:spcAft>
              <a:defRPr sz="4400">
                <a:solidFill>
                  <a:schemeClr val="bg1"/>
                </a:solidFill>
                <a:latin typeface="Arial" panose="020B0604020202020204" pitchFamily="34" charset="0"/>
              </a:defRPr>
            </a:lvl6pPr>
            <a:lvl7pPr marL="914400" algn="ctr" fontAlgn="base">
              <a:spcBef>
                <a:spcPct val="0"/>
              </a:spcBef>
              <a:spcAft>
                <a:spcPct val="0"/>
              </a:spcAft>
              <a:defRPr sz="4400">
                <a:solidFill>
                  <a:schemeClr val="bg1"/>
                </a:solidFill>
                <a:latin typeface="Arial" panose="020B0604020202020204" pitchFamily="34" charset="0"/>
              </a:defRPr>
            </a:lvl7pPr>
            <a:lvl8pPr marL="1371600" algn="ctr" fontAlgn="base">
              <a:spcBef>
                <a:spcPct val="0"/>
              </a:spcBef>
              <a:spcAft>
                <a:spcPct val="0"/>
              </a:spcAft>
              <a:defRPr sz="4400">
                <a:solidFill>
                  <a:schemeClr val="bg1"/>
                </a:solidFill>
                <a:latin typeface="Arial" panose="020B0604020202020204" pitchFamily="34" charset="0"/>
              </a:defRPr>
            </a:lvl8pPr>
            <a:lvl9pPr marL="1828800" algn="ctr" fontAlgn="base">
              <a:spcBef>
                <a:spcPct val="0"/>
              </a:spcBef>
              <a:spcAft>
                <a:spcPct val="0"/>
              </a:spcAft>
              <a:defRPr sz="4400">
                <a:solidFill>
                  <a:schemeClr val="bg1"/>
                </a:solidFill>
                <a:latin typeface="Arial" panose="020B0604020202020204" pitchFamily="34" charset="0"/>
              </a:defRPr>
            </a:lvl9pPr>
          </a:lstStyle>
          <a:p>
            <a:pPr algn="l"/>
            <a:r>
              <a:rPr lang="en-GB" altLang="en-US" sz="3600" b="1">
                <a:solidFill>
                  <a:srgbClr val="FF0000"/>
                </a:solidFill>
              </a:rPr>
              <a:t>Pull Process</a:t>
            </a:r>
          </a:p>
        </p:txBody>
      </p:sp>
      <p:sp>
        <p:nvSpPr>
          <p:cNvPr id="192515" name="Line 3">
            <a:extLst>
              <a:ext uri="{FF2B5EF4-FFF2-40B4-BE49-F238E27FC236}">
                <a16:creationId xmlns:a16="http://schemas.microsoft.com/office/drawing/2014/main" id="{4829A494-9927-D6D8-9A2A-120BBBFDEDAA}"/>
              </a:ext>
            </a:extLst>
          </p:cNvPr>
          <p:cNvSpPr>
            <a:spLocks noChangeShapeType="1"/>
          </p:cNvSpPr>
          <p:nvPr/>
        </p:nvSpPr>
        <p:spPr bwMode="auto">
          <a:xfrm>
            <a:off x="1981200" y="1219200"/>
            <a:ext cx="8382000" cy="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2516" name="AutoShape 4">
            <a:extLst>
              <a:ext uri="{FF2B5EF4-FFF2-40B4-BE49-F238E27FC236}">
                <a16:creationId xmlns:a16="http://schemas.microsoft.com/office/drawing/2014/main" id="{CD229F15-A4A1-F682-CB6B-473ECC112EA2}"/>
              </a:ext>
            </a:extLst>
          </p:cNvPr>
          <p:cNvSpPr>
            <a:spLocks noChangeArrowheads="1"/>
          </p:cNvSpPr>
          <p:nvPr/>
        </p:nvSpPr>
        <p:spPr bwMode="auto">
          <a:xfrm>
            <a:off x="31242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17" name="AutoShape 5">
            <a:extLst>
              <a:ext uri="{FF2B5EF4-FFF2-40B4-BE49-F238E27FC236}">
                <a16:creationId xmlns:a16="http://schemas.microsoft.com/office/drawing/2014/main" id="{6A7DC424-948A-4771-0B12-49BB69EA24AB}"/>
              </a:ext>
            </a:extLst>
          </p:cNvPr>
          <p:cNvSpPr>
            <a:spLocks noChangeArrowheads="1"/>
          </p:cNvSpPr>
          <p:nvPr/>
        </p:nvSpPr>
        <p:spPr bwMode="auto">
          <a:xfrm>
            <a:off x="40386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18" name="AutoShape 6">
            <a:extLst>
              <a:ext uri="{FF2B5EF4-FFF2-40B4-BE49-F238E27FC236}">
                <a16:creationId xmlns:a16="http://schemas.microsoft.com/office/drawing/2014/main" id="{30176940-B597-20D6-EB77-02EF12125C24}"/>
              </a:ext>
            </a:extLst>
          </p:cNvPr>
          <p:cNvSpPr>
            <a:spLocks noChangeArrowheads="1"/>
          </p:cNvSpPr>
          <p:nvPr/>
        </p:nvSpPr>
        <p:spPr bwMode="auto">
          <a:xfrm>
            <a:off x="35814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19" name="AutoShape 7">
            <a:extLst>
              <a:ext uri="{FF2B5EF4-FFF2-40B4-BE49-F238E27FC236}">
                <a16:creationId xmlns:a16="http://schemas.microsoft.com/office/drawing/2014/main" id="{BDF845CC-E113-724E-A240-48438F57420A}"/>
              </a:ext>
            </a:extLst>
          </p:cNvPr>
          <p:cNvSpPr>
            <a:spLocks noChangeArrowheads="1"/>
          </p:cNvSpPr>
          <p:nvPr/>
        </p:nvSpPr>
        <p:spPr bwMode="auto">
          <a:xfrm>
            <a:off x="44958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20" name="AutoShape 8">
            <a:extLst>
              <a:ext uri="{FF2B5EF4-FFF2-40B4-BE49-F238E27FC236}">
                <a16:creationId xmlns:a16="http://schemas.microsoft.com/office/drawing/2014/main" id="{B0646FD3-9CCD-048C-5EBD-B5ABF25B627A}"/>
              </a:ext>
            </a:extLst>
          </p:cNvPr>
          <p:cNvSpPr>
            <a:spLocks noChangeArrowheads="1"/>
          </p:cNvSpPr>
          <p:nvPr/>
        </p:nvSpPr>
        <p:spPr bwMode="auto">
          <a:xfrm>
            <a:off x="49530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21" name="AutoShape 9">
            <a:extLst>
              <a:ext uri="{FF2B5EF4-FFF2-40B4-BE49-F238E27FC236}">
                <a16:creationId xmlns:a16="http://schemas.microsoft.com/office/drawing/2014/main" id="{31C6D4F7-6AF7-4B12-A422-18AEC570AEEF}"/>
              </a:ext>
            </a:extLst>
          </p:cNvPr>
          <p:cNvSpPr>
            <a:spLocks noChangeArrowheads="1"/>
          </p:cNvSpPr>
          <p:nvPr/>
        </p:nvSpPr>
        <p:spPr bwMode="auto">
          <a:xfrm>
            <a:off x="54102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22" name="AutoShape 10">
            <a:extLst>
              <a:ext uri="{FF2B5EF4-FFF2-40B4-BE49-F238E27FC236}">
                <a16:creationId xmlns:a16="http://schemas.microsoft.com/office/drawing/2014/main" id="{B827025C-F4F3-1A54-1F91-044830187C20}"/>
              </a:ext>
            </a:extLst>
          </p:cNvPr>
          <p:cNvSpPr>
            <a:spLocks noChangeArrowheads="1"/>
          </p:cNvSpPr>
          <p:nvPr/>
        </p:nvSpPr>
        <p:spPr bwMode="auto">
          <a:xfrm>
            <a:off x="58674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23" name="AutoShape 11">
            <a:extLst>
              <a:ext uri="{FF2B5EF4-FFF2-40B4-BE49-F238E27FC236}">
                <a16:creationId xmlns:a16="http://schemas.microsoft.com/office/drawing/2014/main" id="{FC6FC198-0D86-E8A8-8D04-B7C9F9C44A7D}"/>
              </a:ext>
            </a:extLst>
          </p:cNvPr>
          <p:cNvSpPr>
            <a:spLocks noChangeArrowheads="1"/>
          </p:cNvSpPr>
          <p:nvPr/>
        </p:nvSpPr>
        <p:spPr bwMode="auto">
          <a:xfrm>
            <a:off x="63246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24" name="AutoShape 12">
            <a:extLst>
              <a:ext uri="{FF2B5EF4-FFF2-40B4-BE49-F238E27FC236}">
                <a16:creationId xmlns:a16="http://schemas.microsoft.com/office/drawing/2014/main" id="{F7EFFA18-1F71-976E-4C3E-1746C8C2A677}"/>
              </a:ext>
            </a:extLst>
          </p:cNvPr>
          <p:cNvSpPr>
            <a:spLocks noChangeArrowheads="1"/>
          </p:cNvSpPr>
          <p:nvPr/>
        </p:nvSpPr>
        <p:spPr bwMode="auto">
          <a:xfrm>
            <a:off x="67818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25" name="AutoShape 13">
            <a:extLst>
              <a:ext uri="{FF2B5EF4-FFF2-40B4-BE49-F238E27FC236}">
                <a16:creationId xmlns:a16="http://schemas.microsoft.com/office/drawing/2014/main" id="{16DF943A-178E-304A-26B0-99A94E654B37}"/>
              </a:ext>
            </a:extLst>
          </p:cNvPr>
          <p:cNvSpPr>
            <a:spLocks noChangeArrowheads="1"/>
          </p:cNvSpPr>
          <p:nvPr/>
        </p:nvSpPr>
        <p:spPr bwMode="auto">
          <a:xfrm>
            <a:off x="72390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26" name="AutoShape 14">
            <a:extLst>
              <a:ext uri="{FF2B5EF4-FFF2-40B4-BE49-F238E27FC236}">
                <a16:creationId xmlns:a16="http://schemas.microsoft.com/office/drawing/2014/main" id="{AA7CD601-3DE0-ABC6-98C2-23BF431088E3}"/>
              </a:ext>
            </a:extLst>
          </p:cNvPr>
          <p:cNvSpPr>
            <a:spLocks noChangeArrowheads="1"/>
          </p:cNvSpPr>
          <p:nvPr/>
        </p:nvSpPr>
        <p:spPr bwMode="auto">
          <a:xfrm>
            <a:off x="76962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27" name="AutoShape 15">
            <a:extLst>
              <a:ext uri="{FF2B5EF4-FFF2-40B4-BE49-F238E27FC236}">
                <a16:creationId xmlns:a16="http://schemas.microsoft.com/office/drawing/2014/main" id="{BDA320CB-FA49-378C-B4ED-6DEE3FC1C2E6}"/>
              </a:ext>
            </a:extLst>
          </p:cNvPr>
          <p:cNvSpPr>
            <a:spLocks noChangeArrowheads="1"/>
          </p:cNvSpPr>
          <p:nvPr/>
        </p:nvSpPr>
        <p:spPr bwMode="auto">
          <a:xfrm>
            <a:off x="26670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28" name="AutoShape 16">
            <a:extLst>
              <a:ext uri="{FF2B5EF4-FFF2-40B4-BE49-F238E27FC236}">
                <a16:creationId xmlns:a16="http://schemas.microsoft.com/office/drawing/2014/main" id="{7A9DF563-D7C0-E4A0-9447-3DA2627BBDD5}"/>
              </a:ext>
            </a:extLst>
          </p:cNvPr>
          <p:cNvSpPr>
            <a:spLocks noChangeArrowheads="1"/>
          </p:cNvSpPr>
          <p:nvPr/>
        </p:nvSpPr>
        <p:spPr bwMode="auto">
          <a:xfrm>
            <a:off x="2209800" y="3200400"/>
            <a:ext cx="533400" cy="228600"/>
          </a:xfrm>
          <a:prstGeom prst="flowChartTerminator">
            <a:avLst/>
          </a:prstGeom>
          <a:noFill/>
          <a:ln w="38100" cmpd="dbl">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2529" name="AutoShape 17">
            <a:extLst>
              <a:ext uri="{FF2B5EF4-FFF2-40B4-BE49-F238E27FC236}">
                <a16:creationId xmlns:a16="http://schemas.microsoft.com/office/drawing/2014/main" id="{CA8A9533-13EA-1803-5562-EDD4D84BCF9C}"/>
              </a:ext>
            </a:extLst>
          </p:cNvPr>
          <p:cNvSpPr>
            <a:spLocks noChangeArrowheads="1"/>
          </p:cNvSpPr>
          <p:nvPr/>
        </p:nvSpPr>
        <p:spPr bwMode="auto">
          <a:xfrm>
            <a:off x="8991600" y="3124200"/>
            <a:ext cx="1295400" cy="304800"/>
          </a:xfrm>
          <a:prstGeom prst="rightArrow">
            <a:avLst>
              <a:gd name="adj1" fmla="val 50000"/>
              <a:gd name="adj2" fmla="val 106250"/>
            </a:avLst>
          </a:prstGeom>
          <a:solidFill>
            <a:srgbClr val="99CCFF"/>
          </a:solidFill>
          <a:ln w="9525">
            <a:solidFill>
              <a:schemeClr val="tx1"/>
            </a:solidFill>
            <a:miter lim="800000"/>
            <a:headEnd/>
            <a:tailEnd/>
          </a:ln>
          <a:effectLst>
            <a:outerShdw dist="107763" dir="8100000" algn="ctr" rotWithShape="0">
              <a:schemeClr val="bg2"/>
            </a:outerShdw>
          </a:effectLst>
        </p:spPr>
        <p:txBody>
          <a:bodyPr wrap="none" anchor="ctr"/>
          <a:lstStyle/>
          <a:p>
            <a:endParaRPr lang="en-GB"/>
          </a:p>
        </p:txBody>
      </p:sp>
      <p:sp>
        <p:nvSpPr>
          <p:cNvPr id="192530" name="Text Box 18">
            <a:extLst>
              <a:ext uri="{FF2B5EF4-FFF2-40B4-BE49-F238E27FC236}">
                <a16:creationId xmlns:a16="http://schemas.microsoft.com/office/drawing/2014/main" id="{001D2C7A-A28F-2B7A-7D6E-C7F79AA14575}"/>
              </a:ext>
            </a:extLst>
          </p:cNvPr>
          <p:cNvSpPr txBox="1">
            <a:spLocks noChangeArrowheads="1"/>
          </p:cNvSpPr>
          <p:nvPr/>
        </p:nvSpPr>
        <p:spPr bwMode="auto">
          <a:xfrm>
            <a:off x="8763000" y="3505201"/>
            <a:ext cx="1905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600" b="1">
                <a:solidFill>
                  <a:srgbClr val="000099"/>
                </a:solidFill>
              </a:rPr>
              <a:t>Pulling through process</a:t>
            </a:r>
          </a:p>
        </p:txBody>
      </p:sp>
      <p:sp>
        <p:nvSpPr>
          <p:cNvPr id="192531" name="Text Box 19">
            <a:extLst>
              <a:ext uri="{FF2B5EF4-FFF2-40B4-BE49-F238E27FC236}">
                <a16:creationId xmlns:a16="http://schemas.microsoft.com/office/drawing/2014/main" id="{A2299D46-4EF2-091F-100E-9698C34EAB19}"/>
              </a:ext>
            </a:extLst>
          </p:cNvPr>
          <p:cNvSpPr txBox="1">
            <a:spLocks noChangeArrowheads="1"/>
          </p:cNvSpPr>
          <p:nvPr/>
        </p:nvSpPr>
        <p:spPr bwMode="auto">
          <a:xfrm>
            <a:off x="2286000" y="3716338"/>
            <a:ext cx="66294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altLang="en-US" sz="2400">
                <a:solidFill>
                  <a:srgbClr val="000099"/>
                </a:solidFill>
              </a:rPr>
              <a:t>Reduce queues</a:t>
            </a:r>
          </a:p>
          <a:p>
            <a:pPr algn="ctr">
              <a:spcBef>
                <a:spcPct val="50000"/>
              </a:spcBef>
            </a:pPr>
            <a:r>
              <a:rPr lang="en-GB" altLang="en-US" sz="2400">
                <a:solidFill>
                  <a:srgbClr val="000099"/>
                </a:solidFill>
              </a:rPr>
              <a:t>Work done in order</a:t>
            </a:r>
          </a:p>
          <a:p>
            <a:pPr algn="ctr">
              <a:spcBef>
                <a:spcPct val="50000"/>
              </a:spcBef>
            </a:pPr>
            <a:r>
              <a:rPr lang="en-GB" altLang="en-US" sz="2400">
                <a:solidFill>
                  <a:srgbClr val="000099"/>
                </a:solidFill>
              </a:rPr>
              <a:t>No duplication</a:t>
            </a:r>
          </a:p>
          <a:p>
            <a:pPr algn="ctr">
              <a:spcBef>
                <a:spcPct val="50000"/>
              </a:spcBef>
            </a:pPr>
            <a:r>
              <a:rPr lang="en-GB" altLang="en-US" sz="2400">
                <a:solidFill>
                  <a:srgbClr val="000099"/>
                </a:solidFill>
              </a:rPr>
              <a:t>Improved quality and experience</a:t>
            </a:r>
          </a:p>
        </p:txBody>
      </p:sp>
      <p:grpSp>
        <p:nvGrpSpPr>
          <p:cNvPr id="192532" name="Group 20">
            <a:extLst>
              <a:ext uri="{FF2B5EF4-FFF2-40B4-BE49-F238E27FC236}">
                <a16:creationId xmlns:a16="http://schemas.microsoft.com/office/drawing/2014/main" id="{0910E67D-0A65-F41E-B4F7-79AFE6400F67}"/>
              </a:ext>
            </a:extLst>
          </p:cNvPr>
          <p:cNvGrpSpPr>
            <a:grpSpLocks/>
          </p:cNvGrpSpPr>
          <p:nvPr/>
        </p:nvGrpSpPr>
        <p:grpSpPr bwMode="auto">
          <a:xfrm>
            <a:off x="8001001" y="2514600"/>
            <a:ext cx="842963" cy="1665288"/>
            <a:chOff x="2932" y="1635"/>
            <a:chExt cx="665" cy="1049"/>
          </a:xfrm>
        </p:grpSpPr>
        <p:sp>
          <p:nvSpPr>
            <p:cNvPr id="192533" name="Freeform 21">
              <a:extLst>
                <a:ext uri="{FF2B5EF4-FFF2-40B4-BE49-F238E27FC236}">
                  <a16:creationId xmlns:a16="http://schemas.microsoft.com/office/drawing/2014/main" id="{2619B6F0-7FE9-0AC5-6AEF-5A521E954CAC}"/>
                </a:ext>
              </a:extLst>
            </p:cNvPr>
            <p:cNvSpPr>
              <a:spLocks/>
            </p:cNvSpPr>
            <p:nvPr/>
          </p:nvSpPr>
          <p:spPr bwMode="auto">
            <a:xfrm>
              <a:off x="3301" y="1860"/>
              <a:ext cx="211" cy="376"/>
            </a:xfrm>
            <a:custGeom>
              <a:avLst/>
              <a:gdLst>
                <a:gd name="T0" fmla="*/ 185 w 211"/>
                <a:gd name="T1" fmla="*/ 59 h 376"/>
                <a:gd name="T2" fmla="*/ 168 w 211"/>
                <a:gd name="T3" fmla="*/ 32 h 376"/>
                <a:gd name="T4" fmla="*/ 143 w 211"/>
                <a:gd name="T5" fmla="*/ 12 h 376"/>
                <a:gd name="T6" fmla="*/ 123 w 211"/>
                <a:gd name="T7" fmla="*/ 2 h 376"/>
                <a:gd name="T8" fmla="*/ 96 w 211"/>
                <a:gd name="T9" fmla="*/ 0 h 376"/>
                <a:gd name="T10" fmla="*/ 70 w 211"/>
                <a:gd name="T11" fmla="*/ 8 h 376"/>
                <a:gd name="T12" fmla="*/ 55 w 211"/>
                <a:gd name="T13" fmla="*/ 20 h 376"/>
                <a:gd name="T14" fmla="*/ 46 w 211"/>
                <a:gd name="T15" fmla="*/ 39 h 376"/>
                <a:gd name="T16" fmla="*/ 41 w 211"/>
                <a:gd name="T17" fmla="*/ 65 h 376"/>
                <a:gd name="T18" fmla="*/ 47 w 211"/>
                <a:gd name="T19" fmla="*/ 94 h 376"/>
                <a:gd name="T20" fmla="*/ 51 w 211"/>
                <a:gd name="T21" fmla="*/ 131 h 376"/>
                <a:gd name="T22" fmla="*/ 47 w 211"/>
                <a:gd name="T23" fmla="*/ 167 h 376"/>
                <a:gd name="T24" fmla="*/ 36 w 211"/>
                <a:gd name="T25" fmla="*/ 199 h 376"/>
                <a:gd name="T26" fmla="*/ 18 w 211"/>
                <a:gd name="T27" fmla="*/ 233 h 376"/>
                <a:gd name="T28" fmla="*/ 5 w 211"/>
                <a:gd name="T29" fmla="*/ 259 h 376"/>
                <a:gd name="T30" fmla="*/ 0 w 211"/>
                <a:gd name="T31" fmla="*/ 287 h 376"/>
                <a:gd name="T32" fmla="*/ 5 w 211"/>
                <a:gd name="T33" fmla="*/ 314 h 376"/>
                <a:gd name="T34" fmla="*/ 15 w 211"/>
                <a:gd name="T35" fmla="*/ 334 h 376"/>
                <a:gd name="T36" fmla="*/ 31 w 211"/>
                <a:gd name="T37" fmla="*/ 352 h 376"/>
                <a:gd name="T38" fmla="*/ 48 w 211"/>
                <a:gd name="T39" fmla="*/ 366 h 376"/>
                <a:gd name="T40" fmla="*/ 81 w 211"/>
                <a:gd name="T41" fmla="*/ 375 h 376"/>
                <a:gd name="T42" fmla="*/ 112 w 211"/>
                <a:gd name="T43" fmla="*/ 376 h 376"/>
                <a:gd name="T44" fmla="*/ 142 w 211"/>
                <a:gd name="T45" fmla="*/ 362 h 376"/>
                <a:gd name="T46" fmla="*/ 162 w 211"/>
                <a:gd name="T47" fmla="*/ 343 h 376"/>
                <a:gd name="T48" fmla="*/ 175 w 211"/>
                <a:gd name="T49" fmla="*/ 316 h 376"/>
                <a:gd name="T50" fmla="*/ 195 w 211"/>
                <a:gd name="T51" fmla="*/ 277 h 376"/>
                <a:gd name="T52" fmla="*/ 204 w 211"/>
                <a:gd name="T53" fmla="*/ 238 h 376"/>
                <a:gd name="T54" fmla="*/ 210 w 211"/>
                <a:gd name="T55" fmla="*/ 189 h 376"/>
                <a:gd name="T56" fmla="*/ 211 w 211"/>
                <a:gd name="T57" fmla="*/ 144 h 376"/>
                <a:gd name="T58" fmla="*/ 207 w 211"/>
                <a:gd name="T59" fmla="*/ 107 h 376"/>
                <a:gd name="T60" fmla="*/ 197 w 211"/>
                <a:gd name="T61" fmla="*/ 75 h 376"/>
                <a:gd name="T62" fmla="*/ 185 w 211"/>
                <a:gd name="T63" fmla="*/ 5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1" h="376">
                  <a:moveTo>
                    <a:pt x="185" y="59"/>
                  </a:moveTo>
                  <a:lnTo>
                    <a:pt x="168" y="32"/>
                  </a:lnTo>
                  <a:lnTo>
                    <a:pt x="143" y="12"/>
                  </a:lnTo>
                  <a:lnTo>
                    <a:pt x="123" y="2"/>
                  </a:lnTo>
                  <a:lnTo>
                    <a:pt x="96" y="0"/>
                  </a:lnTo>
                  <a:lnTo>
                    <a:pt x="70" y="8"/>
                  </a:lnTo>
                  <a:lnTo>
                    <a:pt x="55" y="20"/>
                  </a:lnTo>
                  <a:lnTo>
                    <a:pt x="46" y="39"/>
                  </a:lnTo>
                  <a:lnTo>
                    <a:pt x="41" y="65"/>
                  </a:lnTo>
                  <a:lnTo>
                    <a:pt x="47" y="94"/>
                  </a:lnTo>
                  <a:lnTo>
                    <a:pt x="51" y="131"/>
                  </a:lnTo>
                  <a:lnTo>
                    <a:pt x="47" y="167"/>
                  </a:lnTo>
                  <a:lnTo>
                    <a:pt x="36" y="199"/>
                  </a:lnTo>
                  <a:lnTo>
                    <a:pt x="18" y="233"/>
                  </a:lnTo>
                  <a:lnTo>
                    <a:pt x="5" y="259"/>
                  </a:lnTo>
                  <a:lnTo>
                    <a:pt x="0" y="287"/>
                  </a:lnTo>
                  <a:lnTo>
                    <a:pt x="5" y="314"/>
                  </a:lnTo>
                  <a:lnTo>
                    <a:pt x="15" y="334"/>
                  </a:lnTo>
                  <a:lnTo>
                    <a:pt x="31" y="352"/>
                  </a:lnTo>
                  <a:lnTo>
                    <a:pt x="48" y="366"/>
                  </a:lnTo>
                  <a:lnTo>
                    <a:pt x="81" y="375"/>
                  </a:lnTo>
                  <a:lnTo>
                    <a:pt x="112" y="376"/>
                  </a:lnTo>
                  <a:lnTo>
                    <a:pt x="142" y="362"/>
                  </a:lnTo>
                  <a:lnTo>
                    <a:pt x="162" y="343"/>
                  </a:lnTo>
                  <a:lnTo>
                    <a:pt x="175" y="316"/>
                  </a:lnTo>
                  <a:lnTo>
                    <a:pt x="195" y="277"/>
                  </a:lnTo>
                  <a:lnTo>
                    <a:pt x="204" y="238"/>
                  </a:lnTo>
                  <a:lnTo>
                    <a:pt x="210" y="189"/>
                  </a:lnTo>
                  <a:lnTo>
                    <a:pt x="211" y="144"/>
                  </a:lnTo>
                  <a:lnTo>
                    <a:pt x="207" y="107"/>
                  </a:lnTo>
                  <a:lnTo>
                    <a:pt x="197" y="75"/>
                  </a:lnTo>
                  <a:lnTo>
                    <a:pt x="185"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2534" name="Freeform 22">
              <a:extLst>
                <a:ext uri="{FF2B5EF4-FFF2-40B4-BE49-F238E27FC236}">
                  <a16:creationId xmlns:a16="http://schemas.microsoft.com/office/drawing/2014/main" id="{71F59AAA-1480-6838-90C1-A25D4C2F74DB}"/>
                </a:ext>
              </a:extLst>
            </p:cNvPr>
            <p:cNvSpPr>
              <a:spLocks/>
            </p:cNvSpPr>
            <p:nvPr/>
          </p:nvSpPr>
          <p:spPr bwMode="auto">
            <a:xfrm>
              <a:off x="3042" y="1870"/>
              <a:ext cx="383" cy="302"/>
            </a:xfrm>
            <a:custGeom>
              <a:avLst/>
              <a:gdLst>
                <a:gd name="T0" fmla="*/ 333 w 383"/>
                <a:gd name="T1" fmla="*/ 1 h 302"/>
                <a:gd name="T2" fmla="*/ 285 w 383"/>
                <a:gd name="T3" fmla="*/ 43 h 302"/>
                <a:gd name="T4" fmla="*/ 196 w 383"/>
                <a:gd name="T5" fmla="*/ 136 h 302"/>
                <a:gd name="T6" fmla="*/ 96 w 383"/>
                <a:gd name="T7" fmla="*/ 197 h 302"/>
                <a:gd name="T8" fmla="*/ 65 w 383"/>
                <a:gd name="T9" fmla="*/ 209 h 302"/>
                <a:gd name="T10" fmla="*/ 56 w 383"/>
                <a:gd name="T11" fmla="*/ 209 h 302"/>
                <a:gd name="T12" fmla="*/ 46 w 383"/>
                <a:gd name="T13" fmla="*/ 206 h 302"/>
                <a:gd name="T14" fmla="*/ 37 w 383"/>
                <a:gd name="T15" fmla="*/ 207 h 302"/>
                <a:gd name="T16" fmla="*/ 24 w 383"/>
                <a:gd name="T17" fmla="*/ 212 h 302"/>
                <a:gd name="T18" fmla="*/ 14 w 383"/>
                <a:gd name="T19" fmla="*/ 218 h 302"/>
                <a:gd name="T20" fmla="*/ 8 w 383"/>
                <a:gd name="T21" fmla="*/ 228 h 302"/>
                <a:gd name="T22" fmla="*/ 2 w 383"/>
                <a:gd name="T23" fmla="*/ 236 h 302"/>
                <a:gd name="T24" fmla="*/ 1 w 383"/>
                <a:gd name="T25" fmla="*/ 245 h 302"/>
                <a:gd name="T26" fmla="*/ 6 w 383"/>
                <a:gd name="T27" fmla="*/ 255 h 302"/>
                <a:gd name="T28" fmla="*/ 15 w 383"/>
                <a:gd name="T29" fmla="*/ 258 h 302"/>
                <a:gd name="T30" fmla="*/ 28 w 383"/>
                <a:gd name="T31" fmla="*/ 254 h 302"/>
                <a:gd name="T32" fmla="*/ 32 w 383"/>
                <a:gd name="T33" fmla="*/ 246 h 302"/>
                <a:gd name="T34" fmla="*/ 35 w 383"/>
                <a:gd name="T35" fmla="*/ 238 h 302"/>
                <a:gd name="T36" fmla="*/ 44 w 383"/>
                <a:gd name="T37" fmla="*/ 232 h 302"/>
                <a:gd name="T38" fmla="*/ 54 w 383"/>
                <a:gd name="T39" fmla="*/ 235 h 302"/>
                <a:gd name="T40" fmla="*/ 57 w 383"/>
                <a:gd name="T41" fmla="*/ 246 h 302"/>
                <a:gd name="T42" fmla="*/ 58 w 383"/>
                <a:gd name="T43" fmla="*/ 255 h 302"/>
                <a:gd name="T44" fmla="*/ 50 w 383"/>
                <a:gd name="T45" fmla="*/ 263 h 302"/>
                <a:gd name="T46" fmla="*/ 34 w 383"/>
                <a:gd name="T47" fmla="*/ 265 h 302"/>
                <a:gd name="T48" fmla="*/ 22 w 383"/>
                <a:gd name="T49" fmla="*/ 267 h 302"/>
                <a:gd name="T50" fmla="*/ 12 w 383"/>
                <a:gd name="T51" fmla="*/ 268 h 302"/>
                <a:gd name="T52" fmla="*/ 6 w 383"/>
                <a:gd name="T53" fmla="*/ 276 h 302"/>
                <a:gd name="T54" fmla="*/ 7 w 383"/>
                <a:gd name="T55" fmla="*/ 287 h 302"/>
                <a:gd name="T56" fmla="*/ 13 w 383"/>
                <a:gd name="T57" fmla="*/ 294 h 302"/>
                <a:gd name="T58" fmla="*/ 26 w 383"/>
                <a:gd name="T59" fmla="*/ 300 h 302"/>
                <a:gd name="T60" fmla="*/ 37 w 383"/>
                <a:gd name="T61" fmla="*/ 302 h 302"/>
                <a:gd name="T62" fmla="*/ 49 w 383"/>
                <a:gd name="T63" fmla="*/ 300 h 302"/>
                <a:gd name="T64" fmla="*/ 60 w 383"/>
                <a:gd name="T65" fmla="*/ 295 h 302"/>
                <a:gd name="T66" fmla="*/ 70 w 383"/>
                <a:gd name="T67" fmla="*/ 293 h 302"/>
                <a:gd name="T68" fmla="*/ 99 w 383"/>
                <a:gd name="T69" fmla="*/ 235 h 302"/>
                <a:gd name="T70" fmla="*/ 167 w 383"/>
                <a:gd name="T71" fmla="*/ 186 h 302"/>
                <a:gd name="T72" fmla="*/ 239 w 383"/>
                <a:gd name="T73" fmla="*/ 145 h 302"/>
                <a:gd name="T74" fmla="*/ 303 w 383"/>
                <a:gd name="T75" fmla="*/ 89 h 302"/>
                <a:gd name="T76" fmla="*/ 364 w 383"/>
                <a:gd name="T77" fmla="*/ 66 h 302"/>
                <a:gd name="T78" fmla="*/ 383 w 383"/>
                <a:gd name="T79" fmla="*/ 28 h 302"/>
                <a:gd name="T80" fmla="*/ 358 w 383"/>
                <a:gd name="T81"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3" h="302">
                  <a:moveTo>
                    <a:pt x="358" y="0"/>
                  </a:moveTo>
                  <a:lnTo>
                    <a:pt x="333" y="1"/>
                  </a:lnTo>
                  <a:lnTo>
                    <a:pt x="315" y="14"/>
                  </a:lnTo>
                  <a:lnTo>
                    <a:pt x="285" y="43"/>
                  </a:lnTo>
                  <a:lnTo>
                    <a:pt x="245" y="91"/>
                  </a:lnTo>
                  <a:lnTo>
                    <a:pt x="196" y="136"/>
                  </a:lnTo>
                  <a:lnTo>
                    <a:pt x="137" y="174"/>
                  </a:lnTo>
                  <a:lnTo>
                    <a:pt x="96" y="197"/>
                  </a:lnTo>
                  <a:lnTo>
                    <a:pt x="69" y="210"/>
                  </a:lnTo>
                  <a:lnTo>
                    <a:pt x="65" y="209"/>
                  </a:lnTo>
                  <a:lnTo>
                    <a:pt x="60" y="209"/>
                  </a:lnTo>
                  <a:lnTo>
                    <a:pt x="56" y="209"/>
                  </a:lnTo>
                  <a:lnTo>
                    <a:pt x="51" y="208"/>
                  </a:lnTo>
                  <a:lnTo>
                    <a:pt x="46" y="206"/>
                  </a:lnTo>
                  <a:lnTo>
                    <a:pt x="41" y="207"/>
                  </a:lnTo>
                  <a:lnTo>
                    <a:pt x="37" y="207"/>
                  </a:lnTo>
                  <a:lnTo>
                    <a:pt x="29" y="209"/>
                  </a:lnTo>
                  <a:lnTo>
                    <a:pt x="24" y="212"/>
                  </a:lnTo>
                  <a:lnTo>
                    <a:pt x="18" y="215"/>
                  </a:lnTo>
                  <a:lnTo>
                    <a:pt x="14" y="218"/>
                  </a:lnTo>
                  <a:lnTo>
                    <a:pt x="9" y="224"/>
                  </a:lnTo>
                  <a:lnTo>
                    <a:pt x="8" y="228"/>
                  </a:lnTo>
                  <a:lnTo>
                    <a:pt x="3" y="232"/>
                  </a:lnTo>
                  <a:lnTo>
                    <a:pt x="2" y="236"/>
                  </a:lnTo>
                  <a:lnTo>
                    <a:pt x="0" y="241"/>
                  </a:lnTo>
                  <a:lnTo>
                    <a:pt x="1" y="245"/>
                  </a:lnTo>
                  <a:lnTo>
                    <a:pt x="3" y="251"/>
                  </a:lnTo>
                  <a:lnTo>
                    <a:pt x="6" y="255"/>
                  </a:lnTo>
                  <a:lnTo>
                    <a:pt x="11" y="257"/>
                  </a:lnTo>
                  <a:lnTo>
                    <a:pt x="15" y="258"/>
                  </a:lnTo>
                  <a:lnTo>
                    <a:pt x="22" y="258"/>
                  </a:lnTo>
                  <a:lnTo>
                    <a:pt x="28" y="254"/>
                  </a:lnTo>
                  <a:lnTo>
                    <a:pt x="30" y="251"/>
                  </a:lnTo>
                  <a:lnTo>
                    <a:pt x="32" y="246"/>
                  </a:lnTo>
                  <a:lnTo>
                    <a:pt x="33" y="242"/>
                  </a:lnTo>
                  <a:lnTo>
                    <a:pt x="35" y="238"/>
                  </a:lnTo>
                  <a:lnTo>
                    <a:pt x="38" y="234"/>
                  </a:lnTo>
                  <a:lnTo>
                    <a:pt x="44" y="232"/>
                  </a:lnTo>
                  <a:lnTo>
                    <a:pt x="48" y="234"/>
                  </a:lnTo>
                  <a:lnTo>
                    <a:pt x="54" y="235"/>
                  </a:lnTo>
                  <a:lnTo>
                    <a:pt x="59" y="241"/>
                  </a:lnTo>
                  <a:lnTo>
                    <a:pt x="57" y="246"/>
                  </a:lnTo>
                  <a:lnTo>
                    <a:pt x="59" y="251"/>
                  </a:lnTo>
                  <a:lnTo>
                    <a:pt x="58" y="255"/>
                  </a:lnTo>
                  <a:lnTo>
                    <a:pt x="54" y="259"/>
                  </a:lnTo>
                  <a:lnTo>
                    <a:pt x="50" y="263"/>
                  </a:lnTo>
                  <a:lnTo>
                    <a:pt x="43" y="263"/>
                  </a:lnTo>
                  <a:lnTo>
                    <a:pt x="34" y="265"/>
                  </a:lnTo>
                  <a:lnTo>
                    <a:pt x="29" y="266"/>
                  </a:lnTo>
                  <a:lnTo>
                    <a:pt x="22" y="267"/>
                  </a:lnTo>
                  <a:lnTo>
                    <a:pt x="18" y="267"/>
                  </a:lnTo>
                  <a:lnTo>
                    <a:pt x="12" y="268"/>
                  </a:lnTo>
                  <a:lnTo>
                    <a:pt x="8" y="272"/>
                  </a:lnTo>
                  <a:lnTo>
                    <a:pt x="6" y="276"/>
                  </a:lnTo>
                  <a:lnTo>
                    <a:pt x="7" y="281"/>
                  </a:lnTo>
                  <a:lnTo>
                    <a:pt x="7" y="287"/>
                  </a:lnTo>
                  <a:lnTo>
                    <a:pt x="9" y="291"/>
                  </a:lnTo>
                  <a:lnTo>
                    <a:pt x="13" y="294"/>
                  </a:lnTo>
                  <a:lnTo>
                    <a:pt x="20" y="297"/>
                  </a:lnTo>
                  <a:lnTo>
                    <a:pt x="26" y="300"/>
                  </a:lnTo>
                  <a:lnTo>
                    <a:pt x="32" y="302"/>
                  </a:lnTo>
                  <a:lnTo>
                    <a:pt x="37" y="302"/>
                  </a:lnTo>
                  <a:lnTo>
                    <a:pt x="42" y="300"/>
                  </a:lnTo>
                  <a:lnTo>
                    <a:pt x="49" y="300"/>
                  </a:lnTo>
                  <a:lnTo>
                    <a:pt x="54" y="298"/>
                  </a:lnTo>
                  <a:lnTo>
                    <a:pt x="60" y="295"/>
                  </a:lnTo>
                  <a:lnTo>
                    <a:pt x="64" y="294"/>
                  </a:lnTo>
                  <a:lnTo>
                    <a:pt x="70" y="293"/>
                  </a:lnTo>
                  <a:lnTo>
                    <a:pt x="85" y="274"/>
                  </a:lnTo>
                  <a:lnTo>
                    <a:pt x="99" y="235"/>
                  </a:lnTo>
                  <a:lnTo>
                    <a:pt x="118" y="215"/>
                  </a:lnTo>
                  <a:lnTo>
                    <a:pt x="167" y="186"/>
                  </a:lnTo>
                  <a:lnTo>
                    <a:pt x="207" y="170"/>
                  </a:lnTo>
                  <a:lnTo>
                    <a:pt x="239" y="145"/>
                  </a:lnTo>
                  <a:lnTo>
                    <a:pt x="272" y="112"/>
                  </a:lnTo>
                  <a:lnTo>
                    <a:pt x="303" y="89"/>
                  </a:lnTo>
                  <a:lnTo>
                    <a:pt x="335" y="75"/>
                  </a:lnTo>
                  <a:lnTo>
                    <a:pt x="364" y="66"/>
                  </a:lnTo>
                  <a:lnTo>
                    <a:pt x="378" y="51"/>
                  </a:lnTo>
                  <a:lnTo>
                    <a:pt x="383" y="28"/>
                  </a:lnTo>
                  <a:lnTo>
                    <a:pt x="372" y="11"/>
                  </a:lnTo>
                  <a:lnTo>
                    <a:pt x="3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2535" name="Freeform 23">
              <a:extLst>
                <a:ext uri="{FF2B5EF4-FFF2-40B4-BE49-F238E27FC236}">
                  <a16:creationId xmlns:a16="http://schemas.microsoft.com/office/drawing/2014/main" id="{8D0062C4-7080-59F0-6B42-F06296EBECC8}"/>
                </a:ext>
              </a:extLst>
            </p:cNvPr>
            <p:cNvSpPr>
              <a:spLocks/>
            </p:cNvSpPr>
            <p:nvPr/>
          </p:nvSpPr>
          <p:spPr bwMode="auto">
            <a:xfrm>
              <a:off x="3343" y="1635"/>
              <a:ext cx="254" cy="230"/>
            </a:xfrm>
            <a:custGeom>
              <a:avLst/>
              <a:gdLst>
                <a:gd name="T0" fmla="*/ 118 w 254"/>
                <a:gd name="T1" fmla="*/ 17 h 230"/>
                <a:gd name="T2" fmla="*/ 145 w 254"/>
                <a:gd name="T3" fmla="*/ 6 h 230"/>
                <a:gd name="T4" fmla="*/ 171 w 254"/>
                <a:gd name="T5" fmla="*/ 0 h 230"/>
                <a:gd name="T6" fmla="*/ 197 w 254"/>
                <a:gd name="T7" fmla="*/ 5 h 230"/>
                <a:gd name="T8" fmla="*/ 219 w 254"/>
                <a:gd name="T9" fmla="*/ 17 h 230"/>
                <a:gd name="T10" fmla="*/ 235 w 254"/>
                <a:gd name="T11" fmla="*/ 37 h 230"/>
                <a:gd name="T12" fmla="*/ 248 w 254"/>
                <a:gd name="T13" fmla="*/ 58 h 230"/>
                <a:gd name="T14" fmla="*/ 254 w 254"/>
                <a:gd name="T15" fmla="*/ 87 h 230"/>
                <a:gd name="T16" fmla="*/ 249 w 254"/>
                <a:gd name="T17" fmla="*/ 116 h 230"/>
                <a:gd name="T18" fmla="*/ 235 w 254"/>
                <a:gd name="T19" fmla="*/ 148 h 230"/>
                <a:gd name="T20" fmla="*/ 215 w 254"/>
                <a:gd name="T21" fmla="*/ 178 h 230"/>
                <a:gd name="T22" fmla="*/ 193 w 254"/>
                <a:gd name="T23" fmla="*/ 201 h 230"/>
                <a:gd name="T24" fmla="*/ 164 w 254"/>
                <a:gd name="T25" fmla="*/ 220 h 230"/>
                <a:gd name="T26" fmla="*/ 137 w 254"/>
                <a:gd name="T27" fmla="*/ 230 h 230"/>
                <a:gd name="T28" fmla="*/ 112 w 254"/>
                <a:gd name="T29" fmla="*/ 228 h 230"/>
                <a:gd name="T30" fmla="*/ 90 w 254"/>
                <a:gd name="T31" fmla="*/ 220 h 230"/>
                <a:gd name="T32" fmla="*/ 70 w 254"/>
                <a:gd name="T33" fmla="*/ 207 h 230"/>
                <a:gd name="T34" fmla="*/ 54 w 254"/>
                <a:gd name="T35" fmla="*/ 184 h 230"/>
                <a:gd name="T36" fmla="*/ 44 w 254"/>
                <a:gd name="T37" fmla="*/ 161 h 230"/>
                <a:gd name="T38" fmla="*/ 40 w 254"/>
                <a:gd name="T39" fmla="*/ 140 h 230"/>
                <a:gd name="T40" fmla="*/ 45 w 254"/>
                <a:gd name="T41" fmla="*/ 111 h 230"/>
                <a:gd name="T42" fmla="*/ 56 w 254"/>
                <a:gd name="T43" fmla="*/ 86 h 230"/>
                <a:gd name="T44" fmla="*/ 66 w 254"/>
                <a:gd name="T45" fmla="*/ 69 h 230"/>
                <a:gd name="T46" fmla="*/ 34 w 254"/>
                <a:gd name="T47" fmla="*/ 57 h 230"/>
                <a:gd name="T48" fmla="*/ 5 w 254"/>
                <a:gd name="T49" fmla="*/ 35 h 230"/>
                <a:gd name="T50" fmla="*/ 0 w 254"/>
                <a:gd name="T51" fmla="*/ 24 h 230"/>
                <a:gd name="T52" fmla="*/ 5 w 254"/>
                <a:gd name="T53" fmla="*/ 14 h 230"/>
                <a:gd name="T54" fmla="*/ 14 w 254"/>
                <a:gd name="T55" fmla="*/ 9 h 230"/>
                <a:gd name="T56" fmla="*/ 30 w 254"/>
                <a:gd name="T57" fmla="*/ 13 h 230"/>
                <a:gd name="T58" fmla="*/ 49 w 254"/>
                <a:gd name="T59" fmla="*/ 31 h 230"/>
                <a:gd name="T60" fmla="*/ 73 w 254"/>
                <a:gd name="T61" fmla="*/ 45 h 230"/>
                <a:gd name="T62" fmla="*/ 83 w 254"/>
                <a:gd name="T63" fmla="*/ 46 h 230"/>
                <a:gd name="T64" fmla="*/ 105 w 254"/>
                <a:gd name="T65" fmla="*/ 28 h 230"/>
                <a:gd name="T66" fmla="*/ 118 w 254"/>
                <a:gd name="T67" fmla="*/ 1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4" h="230">
                  <a:moveTo>
                    <a:pt x="118" y="17"/>
                  </a:moveTo>
                  <a:lnTo>
                    <a:pt x="145" y="6"/>
                  </a:lnTo>
                  <a:lnTo>
                    <a:pt x="171" y="0"/>
                  </a:lnTo>
                  <a:lnTo>
                    <a:pt x="197" y="5"/>
                  </a:lnTo>
                  <a:lnTo>
                    <a:pt x="219" y="17"/>
                  </a:lnTo>
                  <a:lnTo>
                    <a:pt x="235" y="37"/>
                  </a:lnTo>
                  <a:lnTo>
                    <a:pt x="248" y="58"/>
                  </a:lnTo>
                  <a:lnTo>
                    <a:pt x="254" y="87"/>
                  </a:lnTo>
                  <a:lnTo>
                    <a:pt x="249" y="116"/>
                  </a:lnTo>
                  <a:lnTo>
                    <a:pt x="235" y="148"/>
                  </a:lnTo>
                  <a:lnTo>
                    <a:pt x="215" y="178"/>
                  </a:lnTo>
                  <a:lnTo>
                    <a:pt x="193" y="201"/>
                  </a:lnTo>
                  <a:lnTo>
                    <a:pt x="164" y="220"/>
                  </a:lnTo>
                  <a:lnTo>
                    <a:pt x="137" y="230"/>
                  </a:lnTo>
                  <a:lnTo>
                    <a:pt x="112" y="228"/>
                  </a:lnTo>
                  <a:lnTo>
                    <a:pt x="90" y="220"/>
                  </a:lnTo>
                  <a:lnTo>
                    <a:pt x="70" y="207"/>
                  </a:lnTo>
                  <a:lnTo>
                    <a:pt x="54" y="184"/>
                  </a:lnTo>
                  <a:lnTo>
                    <a:pt x="44" y="161"/>
                  </a:lnTo>
                  <a:lnTo>
                    <a:pt x="40" y="140"/>
                  </a:lnTo>
                  <a:lnTo>
                    <a:pt x="45" y="111"/>
                  </a:lnTo>
                  <a:lnTo>
                    <a:pt x="56" y="86"/>
                  </a:lnTo>
                  <a:lnTo>
                    <a:pt x="66" y="69"/>
                  </a:lnTo>
                  <a:lnTo>
                    <a:pt x="34" y="57"/>
                  </a:lnTo>
                  <a:lnTo>
                    <a:pt x="5" y="35"/>
                  </a:lnTo>
                  <a:lnTo>
                    <a:pt x="0" y="24"/>
                  </a:lnTo>
                  <a:lnTo>
                    <a:pt x="5" y="14"/>
                  </a:lnTo>
                  <a:lnTo>
                    <a:pt x="14" y="9"/>
                  </a:lnTo>
                  <a:lnTo>
                    <a:pt x="30" y="13"/>
                  </a:lnTo>
                  <a:lnTo>
                    <a:pt x="49" y="31"/>
                  </a:lnTo>
                  <a:lnTo>
                    <a:pt x="73" y="45"/>
                  </a:lnTo>
                  <a:lnTo>
                    <a:pt x="83" y="46"/>
                  </a:lnTo>
                  <a:lnTo>
                    <a:pt x="105" y="28"/>
                  </a:lnTo>
                  <a:lnTo>
                    <a:pt x="11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2536" name="Freeform 24">
              <a:extLst>
                <a:ext uri="{FF2B5EF4-FFF2-40B4-BE49-F238E27FC236}">
                  <a16:creationId xmlns:a16="http://schemas.microsoft.com/office/drawing/2014/main" id="{6A2E62CC-3486-E5D8-F499-3777E47A058D}"/>
                </a:ext>
              </a:extLst>
            </p:cNvPr>
            <p:cNvSpPr>
              <a:spLocks/>
            </p:cNvSpPr>
            <p:nvPr/>
          </p:nvSpPr>
          <p:spPr bwMode="auto">
            <a:xfrm>
              <a:off x="3093" y="2173"/>
              <a:ext cx="353" cy="511"/>
            </a:xfrm>
            <a:custGeom>
              <a:avLst/>
              <a:gdLst>
                <a:gd name="T0" fmla="*/ 353 w 353"/>
                <a:gd name="T1" fmla="*/ 50 h 511"/>
                <a:gd name="T2" fmla="*/ 348 w 353"/>
                <a:gd name="T3" fmla="*/ 21 h 511"/>
                <a:gd name="T4" fmla="*/ 328 w 353"/>
                <a:gd name="T5" fmla="*/ 8 h 511"/>
                <a:gd name="T6" fmla="*/ 304 w 353"/>
                <a:gd name="T7" fmla="*/ 0 h 511"/>
                <a:gd name="T8" fmla="*/ 282 w 353"/>
                <a:gd name="T9" fmla="*/ 8 h 511"/>
                <a:gd name="T10" fmla="*/ 271 w 353"/>
                <a:gd name="T11" fmla="*/ 24 h 511"/>
                <a:gd name="T12" fmla="*/ 256 w 353"/>
                <a:gd name="T13" fmla="*/ 58 h 511"/>
                <a:gd name="T14" fmla="*/ 234 w 353"/>
                <a:gd name="T15" fmla="*/ 110 h 511"/>
                <a:gd name="T16" fmla="*/ 202 w 353"/>
                <a:gd name="T17" fmla="*/ 159 h 511"/>
                <a:gd name="T18" fmla="*/ 169 w 353"/>
                <a:gd name="T19" fmla="*/ 208 h 511"/>
                <a:gd name="T20" fmla="*/ 163 w 353"/>
                <a:gd name="T21" fmla="*/ 235 h 511"/>
                <a:gd name="T22" fmla="*/ 151 w 353"/>
                <a:gd name="T23" fmla="*/ 339 h 511"/>
                <a:gd name="T24" fmla="*/ 133 w 353"/>
                <a:gd name="T25" fmla="*/ 418 h 511"/>
                <a:gd name="T26" fmla="*/ 117 w 353"/>
                <a:gd name="T27" fmla="*/ 438 h 511"/>
                <a:gd name="T28" fmla="*/ 93 w 353"/>
                <a:gd name="T29" fmla="*/ 437 h 511"/>
                <a:gd name="T30" fmla="*/ 75 w 353"/>
                <a:gd name="T31" fmla="*/ 440 h 511"/>
                <a:gd name="T32" fmla="*/ 45 w 353"/>
                <a:gd name="T33" fmla="*/ 448 h 511"/>
                <a:gd name="T34" fmla="*/ 14 w 353"/>
                <a:gd name="T35" fmla="*/ 469 h 511"/>
                <a:gd name="T36" fmla="*/ 0 w 353"/>
                <a:gd name="T37" fmla="*/ 497 h 511"/>
                <a:gd name="T38" fmla="*/ 16 w 353"/>
                <a:gd name="T39" fmla="*/ 511 h 511"/>
                <a:gd name="T40" fmla="*/ 61 w 353"/>
                <a:gd name="T41" fmla="*/ 500 h 511"/>
                <a:gd name="T42" fmla="*/ 115 w 353"/>
                <a:gd name="T43" fmla="*/ 486 h 511"/>
                <a:gd name="T44" fmla="*/ 153 w 353"/>
                <a:gd name="T45" fmla="*/ 485 h 511"/>
                <a:gd name="T46" fmla="*/ 173 w 353"/>
                <a:gd name="T47" fmla="*/ 493 h 511"/>
                <a:gd name="T48" fmla="*/ 186 w 353"/>
                <a:gd name="T49" fmla="*/ 483 h 511"/>
                <a:gd name="T50" fmla="*/ 188 w 353"/>
                <a:gd name="T51" fmla="*/ 464 h 511"/>
                <a:gd name="T52" fmla="*/ 185 w 353"/>
                <a:gd name="T53" fmla="*/ 441 h 511"/>
                <a:gd name="T54" fmla="*/ 175 w 353"/>
                <a:gd name="T55" fmla="*/ 407 h 511"/>
                <a:gd name="T56" fmla="*/ 181 w 353"/>
                <a:gd name="T57" fmla="*/ 364 h 511"/>
                <a:gd name="T58" fmla="*/ 205 w 353"/>
                <a:gd name="T59" fmla="*/ 310 h 511"/>
                <a:gd name="T60" fmla="*/ 212 w 353"/>
                <a:gd name="T61" fmla="*/ 241 h 511"/>
                <a:gd name="T62" fmla="*/ 250 w 353"/>
                <a:gd name="T63" fmla="*/ 201 h 511"/>
                <a:gd name="T64" fmla="*/ 289 w 353"/>
                <a:gd name="T65" fmla="*/ 162 h 511"/>
                <a:gd name="T66" fmla="*/ 322 w 353"/>
                <a:gd name="T67" fmla="*/ 116 h 511"/>
                <a:gd name="T68" fmla="*/ 341 w 353"/>
                <a:gd name="T69" fmla="*/ 84 h 511"/>
                <a:gd name="T70" fmla="*/ 353 w 353"/>
                <a:gd name="T71" fmla="*/ 5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511">
                  <a:moveTo>
                    <a:pt x="353" y="50"/>
                  </a:moveTo>
                  <a:lnTo>
                    <a:pt x="348" y="21"/>
                  </a:lnTo>
                  <a:lnTo>
                    <a:pt x="328" y="8"/>
                  </a:lnTo>
                  <a:lnTo>
                    <a:pt x="304" y="0"/>
                  </a:lnTo>
                  <a:lnTo>
                    <a:pt x="282" y="8"/>
                  </a:lnTo>
                  <a:lnTo>
                    <a:pt x="271" y="24"/>
                  </a:lnTo>
                  <a:lnTo>
                    <a:pt x="256" y="58"/>
                  </a:lnTo>
                  <a:lnTo>
                    <a:pt x="234" y="110"/>
                  </a:lnTo>
                  <a:lnTo>
                    <a:pt x="202" y="159"/>
                  </a:lnTo>
                  <a:lnTo>
                    <a:pt x="169" y="208"/>
                  </a:lnTo>
                  <a:lnTo>
                    <a:pt x="163" y="235"/>
                  </a:lnTo>
                  <a:lnTo>
                    <a:pt x="151" y="339"/>
                  </a:lnTo>
                  <a:lnTo>
                    <a:pt x="133" y="418"/>
                  </a:lnTo>
                  <a:lnTo>
                    <a:pt x="117" y="438"/>
                  </a:lnTo>
                  <a:lnTo>
                    <a:pt x="93" y="437"/>
                  </a:lnTo>
                  <a:lnTo>
                    <a:pt x="75" y="440"/>
                  </a:lnTo>
                  <a:lnTo>
                    <a:pt x="45" y="448"/>
                  </a:lnTo>
                  <a:lnTo>
                    <a:pt x="14" y="469"/>
                  </a:lnTo>
                  <a:lnTo>
                    <a:pt x="0" y="497"/>
                  </a:lnTo>
                  <a:lnTo>
                    <a:pt x="16" y="511"/>
                  </a:lnTo>
                  <a:lnTo>
                    <a:pt x="61" y="500"/>
                  </a:lnTo>
                  <a:lnTo>
                    <a:pt x="115" y="486"/>
                  </a:lnTo>
                  <a:lnTo>
                    <a:pt x="153" y="485"/>
                  </a:lnTo>
                  <a:lnTo>
                    <a:pt x="173" y="493"/>
                  </a:lnTo>
                  <a:lnTo>
                    <a:pt x="186" y="483"/>
                  </a:lnTo>
                  <a:lnTo>
                    <a:pt x="188" y="464"/>
                  </a:lnTo>
                  <a:lnTo>
                    <a:pt x="185" y="441"/>
                  </a:lnTo>
                  <a:lnTo>
                    <a:pt x="175" y="407"/>
                  </a:lnTo>
                  <a:lnTo>
                    <a:pt x="181" y="364"/>
                  </a:lnTo>
                  <a:lnTo>
                    <a:pt x="205" y="310"/>
                  </a:lnTo>
                  <a:lnTo>
                    <a:pt x="212" y="241"/>
                  </a:lnTo>
                  <a:lnTo>
                    <a:pt x="250" y="201"/>
                  </a:lnTo>
                  <a:lnTo>
                    <a:pt x="289" y="162"/>
                  </a:lnTo>
                  <a:lnTo>
                    <a:pt x="322" y="116"/>
                  </a:lnTo>
                  <a:lnTo>
                    <a:pt x="341" y="84"/>
                  </a:lnTo>
                  <a:lnTo>
                    <a:pt x="353"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2537" name="Freeform 25">
              <a:extLst>
                <a:ext uri="{FF2B5EF4-FFF2-40B4-BE49-F238E27FC236}">
                  <a16:creationId xmlns:a16="http://schemas.microsoft.com/office/drawing/2014/main" id="{A1792384-0B9D-71C6-116A-84A309D31C4A}"/>
                </a:ext>
              </a:extLst>
            </p:cNvPr>
            <p:cNvSpPr>
              <a:spLocks/>
            </p:cNvSpPr>
            <p:nvPr/>
          </p:nvSpPr>
          <p:spPr bwMode="auto">
            <a:xfrm>
              <a:off x="3030" y="2011"/>
              <a:ext cx="448" cy="160"/>
            </a:xfrm>
            <a:custGeom>
              <a:avLst/>
              <a:gdLst>
                <a:gd name="T0" fmla="*/ 413 w 448"/>
                <a:gd name="T1" fmla="*/ 0 h 160"/>
                <a:gd name="T2" fmla="*/ 353 w 448"/>
                <a:gd name="T3" fmla="*/ 18 h 160"/>
                <a:gd name="T4" fmla="*/ 235 w 448"/>
                <a:gd name="T5" fmla="*/ 68 h 160"/>
                <a:gd name="T6" fmla="*/ 118 w 448"/>
                <a:gd name="T7" fmla="*/ 82 h 160"/>
                <a:gd name="T8" fmla="*/ 85 w 448"/>
                <a:gd name="T9" fmla="*/ 81 h 160"/>
                <a:gd name="T10" fmla="*/ 76 w 448"/>
                <a:gd name="T11" fmla="*/ 77 h 160"/>
                <a:gd name="T12" fmla="*/ 68 w 448"/>
                <a:gd name="T13" fmla="*/ 71 h 160"/>
                <a:gd name="T14" fmla="*/ 59 w 448"/>
                <a:gd name="T15" fmla="*/ 68 h 160"/>
                <a:gd name="T16" fmla="*/ 46 w 448"/>
                <a:gd name="T17" fmla="*/ 66 h 160"/>
                <a:gd name="T18" fmla="*/ 34 w 448"/>
                <a:gd name="T19" fmla="*/ 68 h 160"/>
                <a:gd name="T20" fmla="*/ 25 w 448"/>
                <a:gd name="T21" fmla="*/ 75 h 160"/>
                <a:gd name="T22" fmla="*/ 16 w 448"/>
                <a:gd name="T23" fmla="*/ 79 h 160"/>
                <a:gd name="T24" fmla="*/ 12 w 448"/>
                <a:gd name="T25" fmla="*/ 88 h 160"/>
                <a:gd name="T26" fmla="*/ 12 w 448"/>
                <a:gd name="T27" fmla="*/ 99 h 160"/>
                <a:gd name="T28" fmla="*/ 19 w 448"/>
                <a:gd name="T29" fmla="*/ 105 h 160"/>
                <a:gd name="T30" fmla="*/ 32 w 448"/>
                <a:gd name="T31" fmla="*/ 107 h 160"/>
                <a:gd name="T32" fmla="*/ 39 w 448"/>
                <a:gd name="T33" fmla="*/ 101 h 160"/>
                <a:gd name="T34" fmla="*/ 46 w 448"/>
                <a:gd name="T35" fmla="*/ 95 h 160"/>
                <a:gd name="T36" fmla="*/ 56 w 448"/>
                <a:gd name="T37" fmla="*/ 93 h 160"/>
                <a:gd name="T38" fmla="*/ 64 w 448"/>
                <a:gd name="T39" fmla="*/ 100 h 160"/>
                <a:gd name="T40" fmla="*/ 62 w 448"/>
                <a:gd name="T41" fmla="*/ 111 h 160"/>
                <a:gd name="T42" fmla="*/ 59 w 448"/>
                <a:gd name="T43" fmla="*/ 120 h 160"/>
                <a:gd name="T44" fmla="*/ 49 w 448"/>
                <a:gd name="T45" fmla="*/ 123 h 160"/>
                <a:gd name="T46" fmla="*/ 33 w 448"/>
                <a:gd name="T47" fmla="*/ 120 h 160"/>
                <a:gd name="T48" fmla="*/ 22 w 448"/>
                <a:gd name="T49" fmla="*/ 116 h 160"/>
                <a:gd name="T50" fmla="*/ 12 w 448"/>
                <a:gd name="T51" fmla="*/ 114 h 160"/>
                <a:gd name="T52" fmla="*/ 4 w 448"/>
                <a:gd name="T53" fmla="*/ 119 h 160"/>
                <a:gd name="T54" fmla="*/ 0 w 448"/>
                <a:gd name="T55" fmla="*/ 129 h 160"/>
                <a:gd name="T56" fmla="*/ 2 w 448"/>
                <a:gd name="T57" fmla="*/ 138 h 160"/>
                <a:gd name="T58" fmla="*/ 12 w 448"/>
                <a:gd name="T59" fmla="*/ 148 h 160"/>
                <a:gd name="T60" fmla="*/ 22 w 448"/>
                <a:gd name="T61" fmla="*/ 154 h 160"/>
                <a:gd name="T62" fmla="*/ 33 w 448"/>
                <a:gd name="T63" fmla="*/ 158 h 160"/>
                <a:gd name="T64" fmla="*/ 45 w 448"/>
                <a:gd name="T65" fmla="*/ 158 h 160"/>
                <a:gd name="T66" fmla="*/ 55 w 448"/>
                <a:gd name="T67" fmla="*/ 160 h 160"/>
                <a:gd name="T68" fmla="*/ 105 w 448"/>
                <a:gd name="T69" fmla="*/ 119 h 160"/>
                <a:gd name="T70" fmla="*/ 187 w 448"/>
                <a:gd name="T71" fmla="*/ 101 h 160"/>
                <a:gd name="T72" fmla="*/ 269 w 448"/>
                <a:gd name="T73" fmla="*/ 92 h 160"/>
                <a:gd name="T74" fmla="*/ 350 w 448"/>
                <a:gd name="T75" fmla="*/ 68 h 160"/>
                <a:gd name="T76" fmla="*/ 415 w 448"/>
                <a:gd name="T77" fmla="*/ 71 h 160"/>
                <a:gd name="T78" fmla="*/ 448 w 448"/>
                <a:gd name="T79" fmla="*/ 43 h 160"/>
                <a:gd name="T80" fmla="*/ 436 w 448"/>
                <a:gd name="T81" fmla="*/ 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8" h="160">
                  <a:moveTo>
                    <a:pt x="436" y="8"/>
                  </a:moveTo>
                  <a:lnTo>
                    <a:pt x="413" y="0"/>
                  </a:lnTo>
                  <a:lnTo>
                    <a:pt x="392" y="4"/>
                  </a:lnTo>
                  <a:lnTo>
                    <a:pt x="353" y="18"/>
                  </a:lnTo>
                  <a:lnTo>
                    <a:pt x="296" y="46"/>
                  </a:lnTo>
                  <a:lnTo>
                    <a:pt x="235" y="68"/>
                  </a:lnTo>
                  <a:lnTo>
                    <a:pt x="164" y="78"/>
                  </a:lnTo>
                  <a:lnTo>
                    <a:pt x="118" y="82"/>
                  </a:lnTo>
                  <a:lnTo>
                    <a:pt x="88" y="84"/>
                  </a:lnTo>
                  <a:lnTo>
                    <a:pt x="85" y="81"/>
                  </a:lnTo>
                  <a:lnTo>
                    <a:pt x="80" y="79"/>
                  </a:lnTo>
                  <a:lnTo>
                    <a:pt x="76" y="77"/>
                  </a:lnTo>
                  <a:lnTo>
                    <a:pt x="72" y="74"/>
                  </a:lnTo>
                  <a:lnTo>
                    <a:pt x="68" y="71"/>
                  </a:lnTo>
                  <a:lnTo>
                    <a:pt x="64" y="69"/>
                  </a:lnTo>
                  <a:lnTo>
                    <a:pt x="59" y="68"/>
                  </a:lnTo>
                  <a:lnTo>
                    <a:pt x="52" y="66"/>
                  </a:lnTo>
                  <a:lnTo>
                    <a:pt x="46" y="66"/>
                  </a:lnTo>
                  <a:lnTo>
                    <a:pt x="39" y="66"/>
                  </a:lnTo>
                  <a:lnTo>
                    <a:pt x="34" y="68"/>
                  </a:lnTo>
                  <a:lnTo>
                    <a:pt x="28" y="71"/>
                  </a:lnTo>
                  <a:lnTo>
                    <a:pt x="25" y="75"/>
                  </a:lnTo>
                  <a:lnTo>
                    <a:pt x="19" y="76"/>
                  </a:lnTo>
                  <a:lnTo>
                    <a:pt x="16" y="79"/>
                  </a:lnTo>
                  <a:lnTo>
                    <a:pt x="13" y="84"/>
                  </a:lnTo>
                  <a:lnTo>
                    <a:pt x="12" y="88"/>
                  </a:lnTo>
                  <a:lnTo>
                    <a:pt x="10" y="94"/>
                  </a:lnTo>
                  <a:lnTo>
                    <a:pt x="12" y="99"/>
                  </a:lnTo>
                  <a:lnTo>
                    <a:pt x="16" y="103"/>
                  </a:lnTo>
                  <a:lnTo>
                    <a:pt x="19" y="105"/>
                  </a:lnTo>
                  <a:lnTo>
                    <a:pt x="25" y="108"/>
                  </a:lnTo>
                  <a:lnTo>
                    <a:pt x="32" y="107"/>
                  </a:lnTo>
                  <a:lnTo>
                    <a:pt x="36" y="105"/>
                  </a:lnTo>
                  <a:lnTo>
                    <a:pt x="39" y="101"/>
                  </a:lnTo>
                  <a:lnTo>
                    <a:pt x="42" y="98"/>
                  </a:lnTo>
                  <a:lnTo>
                    <a:pt x="46" y="95"/>
                  </a:lnTo>
                  <a:lnTo>
                    <a:pt x="50" y="92"/>
                  </a:lnTo>
                  <a:lnTo>
                    <a:pt x="56" y="93"/>
                  </a:lnTo>
                  <a:lnTo>
                    <a:pt x="59" y="96"/>
                  </a:lnTo>
                  <a:lnTo>
                    <a:pt x="64" y="100"/>
                  </a:lnTo>
                  <a:lnTo>
                    <a:pt x="66" y="108"/>
                  </a:lnTo>
                  <a:lnTo>
                    <a:pt x="62" y="111"/>
                  </a:lnTo>
                  <a:lnTo>
                    <a:pt x="62" y="117"/>
                  </a:lnTo>
                  <a:lnTo>
                    <a:pt x="59" y="120"/>
                  </a:lnTo>
                  <a:lnTo>
                    <a:pt x="54" y="122"/>
                  </a:lnTo>
                  <a:lnTo>
                    <a:pt x="49" y="123"/>
                  </a:lnTo>
                  <a:lnTo>
                    <a:pt x="43" y="121"/>
                  </a:lnTo>
                  <a:lnTo>
                    <a:pt x="33" y="120"/>
                  </a:lnTo>
                  <a:lnTo>
                    <a:pt x="28" y="119"/>
                  </a:lnTo>
                  <a:lnTo>
                    <a:pt x="22" y="116"/>
                  </a:lnTo>
                  <a:lnTo>
                    <a:pt x="18" y="114"/>
                  </a:lnTo>
                  <a:lnTo>
                    <a:pt x="12" y="114"/>
                  </a:lnTo>
                  <a:lnTo>
                    <a:pt x="6" y="115"/>
                  </a:lnTo>
                  <a:lnTo>
                    <a:pt x="4" y="119"/>
                  </a:lnTo>
                  <a:lnTo>
                    <a:pt x="2" y="123"/>
                  </a:lnTo>
                  <a:lnTo>
                    <a:pt x="0" y="129"/>
                  </a:lnTo>
                  <a:lnTo>
                    <a:pt x="0" y="133"/>
                  </a:lnTo>
                  <a:lnTo>
                    <a:pt x="2" y="138"/>
                  </a:lnTo>
                  <a:lnTo>
                    <a:pt x="8" y="143"/>
                  </a:lnTo>
                  <a:lnTo>
                    <a:pt x="12" y="148"/>
                  </a:lnTo>
                  <a:lnTo>
                    <a:pt x="17" y="152"/>
                  </a:lnTo>
                  <a:lnTo>
                    <a:pt x="22" y="154"/>
                  </a:lnTo>
                  <a:lnTo>
                    <a:pt x="26" y="155"/>
                  </a:lnTo>
                  <a:lnTo>
                    <a:pt x="33" y="158"/>
                  </a:lnTo>
                  <a:lnTo>
                    <a:pt x="38" y="158"/>
                  </a:lnTo>
                  <a:lnTo>
                    <a:pt x="45" y="158"/>
                  </a:lnTo>
                  <a:lnTo>
                    <a:pt x="49" y="159"/>
                  </a:lnTo>
                  <a:lnTo>
                    <a:pt x="55" y="160"/>
                  </a:lnTo>
                  <a:lnTo>
                    <a:pt x="76" y="149"/>
                  </a:lnTo>
                  <a:lnTo>
                    <a:pt x="105" y="119"/>
                  </a:lnTo>
                  <a:lnTo>
                    <a:pt x="131" y="108"/>
                  </a:lnTo>
                  <a:lnTo>
                    <a:pt x="187" y="101"/>
                  </a:lnTo>
                  <a:lnTo>
                    <a:pt x="230" y="102"/>
                  </a:lnTo>
                  <a:lnTo>
                    <a:pt x="269" y="92"/>
                  </a:lnTo>
                  <a:lnTo>
                    <a:pt x="313" y="76"/>
                  </a:lnTo>
                  <a:lnTo>
                    <a:pt x="350" y="68"/>
                  </a:lnTo>
                  <a:lnTo>
                    <a:pt x="385" y="67"/>
                  </a:lnTo>
                  <a:lnTo>
                    <a:pt x="415" y="71"/>
                  </a:lnTo>
                  <a:lnTo>
                    <a:pt x="434" y="62"/>
                  </a:lnTo>
                  <a:lnTo>
                    <a:pt x="448" y="43"/>
                  </a:lnTo>
                  <a:lnTo>
                    <a:pt x="445" y="24"/>
                  </a:lnTo>
                  <a:lnTo>
                    <a:pt x="43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2538" name="Freeform 26">
              <a:extLst>
                <a:ext uri="{FF2B5EF4-FFF2-40B4-BE49-F238E27FC236}">
                  <a16:creationId xmlns:a16="http://schemas.microsoft.com/office/drawing/2014/main" id="{93039325-68B5-CC61-11D7-63BEBACBA056}"/>
                </a:ext>
              </a:extLst>
            </p:cNvPr>
            <p:cNvSpPr>
              <a:spLocks/>
            </p:cNvSpPr>
            <p:nvPr/>
          </p:nvSpPr>
          <p:spPr bwMode="auto">
            <a:xfrm>
              <a:off x="2932" y="2124"/>
              <a:ext cx="471" cy="433"/>
            </a:xfrm>
            <a:custGeom>
              <a:avLst/>
              <a:gdLst>
                <a:gd name="T0" fmla="*/ 468 w 471"/>
                <a:gd name="T1" fmla="*/ 61 h 433"/>
                <a:gd name="T2" fmla="*/ 471 w 471"/>
                <a:gd name="T3" fmla="*/ 33 h 433"/>
                <a:gd name="T4" fmla="*/ 457 w 471"/>
                <a:gd name="T5" fmla="*/ 14 h 433"/>
                <a:gd name="T6" fmla="*/ 436 w 471"/>
                <a:gd name="T7" fmla="*/ 0 h 433"/>
                <a:gd name="T8" fmla="*/ 412 w 471"/>
                <a:gd name="T9" fmla="*/ 1 h 433"/>
                <a:gd name="T10" fmla="*/ 398 w 471"/>
                <a:gd name="T11" fmla="*/ 13 h 433"/>
                <a:gd name="T12" fmla="*/ 373 w 471"/>
                <a:gd name="T13" fmla="*/ 41 h 433"/>
                <a:gd name="T14" fmla="*/ 336 w 471"/>
                <a:gd name="T15" fmla="*/ 85 h 433"/>
                <a:gd name="T16" fmla="*/ 291 w 471"/>
                <a:gd name="T17" fmla="*/ 122 h 433"/>
                <a:gd name="T18" fmla="*/ 245 w 471"/>
                <a:gd name="T19" fmla="*/ 159 h 433"/>
                <a:gd name="T20" fmla="*/ 231 w 471"/>
                <a:gd name="T21" fmla="*/ 184 h 433"/>
                <a:gd name="T22" fmla="*/ 190 w 471"/>
                <a:gd name="T23" fmla="*/ 279 h 433"/>
                <a:gd name="T24" fmla="*/ 150 w 471"/>
                <a:gd name="T25" fmla="*/ 350 h 433"/>
                <a:gd name="T26" fmla="*/ 129 w 471"/>
                <a:gd name="T27" fmla="*/ 364 h 433"/>
                <a:gd name="T28" fmla="*/ 106 w 471"/>
                <a:gd name="T29" fmla="*/ 356 h 433"/>
                <a:gd name="T30" fmla="*/ 89 w 471"/>
                <a:gd name="T31" fmla="*/ 353 h 433"/>
                <a:gd name="T32" fmla="*/ 58 w 471"/>
                <a:gd name="T33" fmla="*/ 353 h 433"/>
                <a:gd name="T34" fmla="*/ 22 w 471"/>
                <a:gd name="T35" fmla="*/ 363 h 433"/>
                <a:gd name="T36" fmla="*/ 0 w 471"/>
                <a:gd name="T37" fmla="*/ 386 h 433"/>
                <a:gd name="T38" fmla="*/ 11 w 471"/>
                <a:gd name="T39" fmla="*/ 405 h 433"/>
                <a:gd name="T40" fmla="*/ 57 w 471"/>
                <a:gd name="T41" fmla="*/ 407 h 433"/>
                <a:gd name="T42" fmla="*/ 113 w 471"/>
                <a:gd name="T43" fmla="*/ 410 h 433"/>
                <a:gd name="T44" fmla="*/ 149 w 471"/>
                <a:gd name="T45" fmla="*/ 420 h 433"/>
                <a:gd name="T46" fmla="*/ 165 w 471"/>
                <a:gd name="T47" fmla="*/ 433 h 433"/>
                <a:gd name="T48" fmla="*/ 181 w 471"/>
                <a:gd name="T49" fmla="*/ 427 h 433"/>
                <a:gd name="T50" fmla="*/ 189 w 471"/>
                <a:gd name="T51" fmla="*/ 410 h 433"/>
                <a:gd name="T52" fmla="*/ 191 w 471"/>
                <a:gd name="T53" fmla="*/ 387 h 433"/>
                <a:gd name="T54" fmla="*/ 192 w 471"/>
                <a:gd name="T55" fmla="*/ 352 h 433"/>
                <a:gd name="T56" fmla="*/ 211 w 471"/>
                <a:gd name="T57" fmla="*/ 312 h 433"/>
                <a:gd name="T58" fmla="*/ 249 w 471"/>
                <a:gd name="T59" fmla="*/ 266 h 433"/>
                <a:gd name="T60" fmla="*/ 276 w 471"/>
                <a:gd name="T61" fmla="*/ 204 h 433"/>
                <a:gd name="T62" fmla="*/ 326 w 471"/>
                <a:gd name="T63" fmla="*/ 176 h 433"/>
                <a:gd name="T64" fmla="*/ 373 w 471"/>
                <a:gd name="T65" fmla="*/ 150 h 433"/>
                <a:gd name="T66" fmla="*/ 419 w 471"/>
                <a:gd name="T67" fmla="*/ 116 h 433"/>
                <a:gd name="T68" fmla="*/ 447 w 471"/>
                <a:gd name="T69" fmla="*/ 91 h 433"/>
                <a:gd name="T70" fmla="*/ 468 w 471"/>
                <a:gd name="T71" fmla="*/ 61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1" h="433">
                  <a:moveTo>
                    <a:pt x="468" y="61"/>
                  </a:moveTo>
                  <a:lnTo>
                    <a:pt x="471" y="33"/>
                  </a:lnTo>
                  <a:lnTo>
                    <a:pt x="457" y="14"/>
                  </a:lnTo>
                  <a:lnTo>
                    <a:pt x="436" y="0"/>
                  </a:lnTo>
                  <a:lnTo>
                    <a:pt x="412" y="1"/>
                  </a:lnTo>
                  <a:lnTo>
                    <a:pt x="398" y="13"/>
                  </a:lnTo>
                  <a:lnTo>
                    <a:pt x="373" y="41"/>
                  </a:lnTo>
                  <a:lnTo>
                    <a:pt x="336" y="85"/>
                  </a:lnTo>
                  <a:lnTo>
                    <a:pt x="291" y="122"/>
                  </a:lnTo>
                  <a:lnTo>
                    <a:pt x="245" y="159"/>
                  </a:lnTo>
                  <a:lnTo>
                    <a:pt x="231" y="184"/>
                  </a:lnTo>
                  <a:lnTo>
                    <a:pt x="190" y="279"/>
                  </a:lnTo>
                  <a:lnTo>
                    <a:pt x="150" y="350"/>
                  </a:lnTo>
                  <a:lnTo>
                    <a:pt x="129" y="364"/>
                  </a:lnTo>
                  <a:lnTo>
                    <a:pt x="106" y="356"/>
                  </a:lnTo>
                  <a:lnTo>
                    <a:pt x="89" y="353"/>
                  </a:lnTo>
                  <a:lnTo>
                    <a:pt x="58" y="353"/>
                  </a:lnTo>
                  <a:lnTo>
                    <a:pt x="22" y="363"/>
                  </a:lnTo>
                  <a:lnTo>
                    <a:pt x="0" y="386"/>
                  </a:lnTo>
                  <a:lnTo>
                    <a:pt x="11" y="405"/>
                  </a:lnTo>
                  <a:lnTo>
                    <a:pt x="57" y="407"/>
                  </a:lnTo>
                  <a:lnTo>
                    <a:pt x="113" y="410"/>
                  </a:lnTo>
                  <a:lnTo>
                    <a:pt x="149" y="420"/>
                  </a:lnTo>
                  <a:lnTo>
                    <a:pt x="165" y="433"/>
                  </a:lnTo>
                  <a:lnTo>
                    <a:pt x="181" y="427"/>
                  </a:lnTo>
                  <a:lnTo>
                    <a:pt x="189" y="410"/>
                  </a:lnTo>
                  <a:lnTo>
                    <a:pt x="191" y="387"/>
                  </a:lnTo>
                  <a:lnTo>
                    <a:pt x="192" y="352"/>
                  </a:lnTo>
                  <a:lnTo>
                    <a:pt x="211" y="312"/>
                  </a:lnTo>
                  <a:lnTo>
                    <a:pt x="249" y="266"/>
                  </a:lnTo>
                  <a:lnTo>
                    <a:pt x="276" y="204"/>
                  </a:lnTo>
                  <a:lnTo>
                    <a:pt x="326" y="176"/>
                  </a:lnTo>
                  <a:lnTo>
                    <a:pt x="373" y="150"/>
                  </a:lnTo>
                  <a:lnTo>
                    <a:pt x="419" y="116"/>
                  </a:lnTo>
                  <a:lnTo>
                    <a:pt x="447" y="91"/>
                  </a:lnTo>
                  <a:lnTo>
                    <a:pt x="4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AutoShape 2">
            <a:extLst>
              <a:ext uri="{FF2B5EF4-FFF2-40B4-BE49-F238E27FC236}">
                <a16:creationId xmlns:a16="http://schemas.microsoft.com/office/drawing/2014/main" id="{654C6DB0-AAC8-0031-EF22-0DFA60AFFCF9}"/>
              </a:ext>
            </a:extLst>
          </p:cNvPr>
          <p:cNvSpPr>
            <a:spLocks noChangeArrowheads="1"/>
          </p:cNvSpPr>
          <p:nvPr/>
        </p:nvSpPr>
        <p:spPr bwMode="auto">
          <a:xfrm>
            <a:off x="9696450" y="1412876"/>
            <a:ext cx="812800" cy="1008063"/>
          </a:xfrm>
          <a:prstGeom prst="flowChart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AO sends draft to line manager for approval</a:t>
            </a:r>
          </a:p>
        </p:txBody>
      </p:sp>
      <p:pic>
        <p:nvPicPr>
          <p:cNvPr id="56323" name="Picture 3">
            <a:extLst>
              <a:ext uri="{FF2B5EF4-FFF2-40B4-BE49-F238E27FC236}">
                <a16:creationId xmlns:a16="http://schemas.microsoft.com/office/drawing/2014/main" id="{6863BB74-FCA0-7339-5E62-07F110938F7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3143250"/>
            <a:ext cx="2524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AutoShape 4">
            <a:extLst>
              <a:ext uri="{FF2B5EF4-FFF2-40B4-BE49-F238E27FC236}">
                <a16:creationId xmlns:a16="http://schemas.microsoft.com/office/drawing/2014/main" id="{800A71A7-A78E-69DC-4407-383CAF1BD5E8}"/>
              </a:ext>
            </a:extLst>
          </p:cNvPr>
          <p:cNvSpPr>
            <a:spLocks noChangeArrowheads="1"/>
          </p:cNvSpPr>
          <p:nvPr/>
        </p:nvSpPr>
        <p:spPr bwMode="auto">
          <a:xfrm>
            <a:off x="1731964" y="1341439"/>
            <a:ext cx="655637" cy="1298575"/>
          </a:xfrm>
          <a:prstGeom prst="flowChartProcess">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MCS case entered into MACCS</a:t>
            </a:r>
          </a:p>
        </p:txBody>
      </p:sp>
      <p:sp>
        <p:nvSpPr>
          <p:cNvPr id="56325" name="AutoShape 5">
            <a:extLst>
              <a:ext uri="{FF2B5EF4-FFF2-40B4-BE49-F238E27FC236}">
                <a16:creationId xmlns:a16="http://schemas.microsoft.com/office/drawing/2014/main" id="{5BB6A3ED-E3C8-C263-C323-DC88DA579069}"/>
              </a:ext>
            </a:extLst>
          </p:cNvPr>
          <p:cNvSpPr>
            <a:spLocks noChangeArrowheads="1"/>
          </p:cNvSpPr>
          <p:nvPr/>
        </p:nvSpPr>
        <p:spPr bwMode="auto">
          <a:xfrm>
            <a:off x="1681163" y="4152901"/>
            <a:ext cx="806450" cy="1298575"/>
          </a:xfrm>
          <a:prstGeom prst="flowChartProcess">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MCU receives correspondence</a:t>
            </a:r>
          </a:p>
        </p:txBody>
      </p:sp>
      <p:sp>
        <p:nvSpPr>
          <p:cNvPr id="56326" name="AutoShape 6">
            <a:extLst>
              <a:ext uri="{FF2B5EF4-FFF2-40B4-BE49-F238E27FC236}">
                <a16:creationId xmlns:a16="http://schemas.microsoft.com/office/drawing/2014/main" id="{8A233D3E-4DC9-8B5E-FBDF-6D74A6E7DF5D}"/>
              </a:ext>
            </a:extLst>
          </p:cNvPr>
          <p:cNvSpPr>
            <a:spLocks noChangeArrowheads="1"/>
          </p:cNvSpPr>
          <p:nvPr/>
        </p:nvSpPr>
        <p:spPr bwMode="auto">
          <a:xfrm>
            <a:off x="3041650" y="1485900"/>
            <a:ext cx="655638" cy="1011238"/>
          </a:xfrm>
          <a:prstGeom prst="flowChartProcess">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MCU allocate to Action Officer</a:t>
            </a:r>
          </a:p>
        </p:txBody>
      </p:sp>
      <p:sp>
        <p:nvSpPr>
          <p:cNvPr id="56327" name="AutoShape 7">
            <a:extLst>
              <a:ext uri="{FF2B5EF4-FFF2-40B4-BE49-F238E27FC236}">
                <a16:creationId xmlns:a16="http://schemas.microsoft.com/office/drawing/2014/main" id="{3D9C0762-67C6-D7AC-60A6-098C36988C37}"/>
              </a:ext>
            </a:extLst>
          </p:cNvPr>
          <p:cNvSpPr>
            <a:spLocks noChangeArrowheads="1"/>
          </p:cNvSpPr>
          <p:nvPr/>
        </p:nvSpPr>
        <p:spPr bwMode="auto">
          <a:xfrm>
            <a:off x="3949701" y="1485900"/>
            <a:ext cx="657225" cy="1011238"/>
          </a:xfrm>
          <a:prstGeom prst="flowChart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Action Officer accepts/rejects PQ</a:t>
            </a:r>
          </a:p>
        </p:txBody>
      </p:sp>
      <p:sp>
        <p:nvSpPr>
          <p:cNvPr id="56328" name="AutoShape 9">
            <a:extLst>
              <a:ext uri="{FF2B5EF4-FFF2-40B4-BE49-F238E27FC236}">
                <a16:creationId xmlns:a16="http://schemas.microsoft.com/office/drawing/2014/main" id="{29DFE360-617B-D29B-60B3-F5026295918D}"/>
              </a:ext>
            </a:extLst>
          </p:cNvPr>
          <p:cNvSpPr>
            <a:spLocks noChangeArrowheads="1"/>
          </p:cNvSpPr>
          <p:nvPr/>
        </p:nvSpPr>
        <p:spPr bwMode="auto">
          <a:xfrm>
            <a:off x="6167438" y="1557338"/>
            <a:ext cx="857250" cy="792162"/>
          </a:xfrm>
          <a:prstGeom prst="flowChart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AO requests contributions (if required)</a:t>
            </a:r>
          </a:p>
        </p:txBody>
      </p:sp>
      <p:sp>
        <p:nvSpPr>
          <p:cNvPr id="56329" name="AutoShape 10">
            <a:extLst>
              <a:ext uri="{FF2B5EF4-FFF2-40B4-BE49-F238E27FC236}">
                <a16:creationId xmlns:a16="http://schemas.microsoft.com/office/drawing/2014/main" id="{5ED90B99-442B-E0C5-83DC-056C972422E6}"/>
              </a:ext>
            </a:extLst>
          </p:cNvPr>
          <p:cNvSpPr>
            <a:spLocks noChangeArrowheads="1"/>
          </p:cNvSpPr>
          <p:nvPr/>
        </p:nvSpPr>
        <p:spPr bwMode="auto">
          <a:xfrm>
            <a:off x="7391400" y="1557338"/>
            <a:ext cx="863600" cy="863600"/>
          </a:xfrm>
          <a:prstGeom prst="flowChart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AO receives contribution</a:t>
            </a:r>
          </a:p>
        </p:txBody>
      </p:sp>
      <p:pic>
        <p:nvPicPr>
          <p:cNvPr id="56330" name="Picture 11">
            <a:extLst>
              <a:ext uri="{FF2B5EF4-FFF2-40B4-BE49-F238E27FC236}">
                <a16:creationId xmlns:a16="http://schemas.microsoft.com/office/drawing/2014/main" id="{1D51BA18-9B0E-3E1A-009F-5F1A1375D897}"/>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26" y="1557338"/>
            <a:ext cx="303213"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1" name="Picture 12">
            <a:extLst>
              <a:ext uri="{FF2B5EF4-FFF2-40B4-BE49-F238E27FC236}">
                <a16:creationId xmlns:a16="http://schemas.microsoft.com/office/drawing/2014/main" id="{A5525599-56F3-2FBB-8BB2-393DE2FFBED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26" y="1990725"/>
            <a:ext cx="2524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332" name="AutoShape 13">
            <a:extLst>
              <a:ext uri="{FF2B5EF4-FFF2-40B4-BE49-F238E27FC236}">
                <a16:creationId xmlns:a16="http://schemas.microsoft.com/office/drawing/2014/main" id="{DD228EE6-CDC9-B76C-F20F-F471AAEB1B50}"/>
              </a:ext>
            </a:extLst>
          </p:cNvPr>
          <p:cNvCxnSpPr>
            <a:cxnSpLocks noChangeShapeType="1"/>
            <a:stCxn id="56324" idx="2"/>
            <a:endCxn id="56325" idx="0"/>
          </p:cNvCxnSpPr>
          <p:nvPr/>
        </p:nvCxnSpPr>
        <p:spPr bwMode="auto">
          <a:xfrm>
            <a:off x="2058988" y="2654300"/>
            <a:ext cx="25400" cy="149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33" name="AutoShape 14">
            <a:extLst>
              <a:ext uri="{FF2B5EF4-FFF2-40B4-BE49-F238E27FC236}">
                <a16:creationId xmlns:a16="http://schemas.microsoft.com/office/drawing/2014/main" id="{69DAC2F6-EC9D-86BC-C8C5-3D1F284083AB}"/>
              </a:ext>
            </a:extLst>
          </p:cNvPr>
          <p:cNvCxnSpPr>
            <a:cxnSpLocks noChangeShapeType="1"/>
            <a:stCxn id="56324" idx="3"/>
            <a:endCxn id="56326" idx="1"/>
          </p:cNvCxnSpPr>
          <p:nvPr/>
        </p:nvCxnSpPr>
        <p:spPr bwMode="auto">
          <a:xfrm>
            <a:off x="2397126" y="1992313"/>
            <a:ext cx="64452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34" name="AutoShape 15">
            <a:extLst>
              <a:ext uri="{FF2B5EF4-FFF2-40B4-BE49-F238E27FC236}">
                <a16:creationId xmlns:a16="http://schemas.microsoft.com/office/drawing/2014/main" id="{62E0FD47-43CF-B967-64E6-3A10356E81FB}"/>
              </a:ext>
            </a:extLst>
          </p:cNvPr>
          <p:cNvCxnSpPr>
            <a:cxnSpLocks noChangeShapeType="1"/>
            <a:stCxn id="56326" idx="3"/>
            <a:endCxn id="56327" idx="1"/>
          </p:cNvCxnSpPr>
          <p:nvPr/>
        </p:nvCxnSpPr>
        <p:spPr bwMode="auto">
          <a:xfrm>
            <a:off x="3697288" y="1992313"/>
            <a:ext cx="252412"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35" name="AutoShape 16">
            <a:extLst>
              <a:ext uri="{FF2B5EF4-FFF2-40B4-BE49-F238E27FC236}">
                <a16:creationId xmlns:a16="http://schemas.microsoft.com/office/drawing/2014/main" id="{2EB76228-CB3B-7C87-455C-BD54641BCEA9}"/>
              </a:ext>
            </a:extLst>
          </p:cNvPr>
          <p:cNvCxnSpPr>
            <a:cxnSpLocks noChangeShapeType="1"/>
            <a:stCxn id="56327" idx="3"/>
          </p:cNvCxnSpPr>
          <p:nvPr/>
        </p:nvCxnSpPr>
        <p:spPr bwMode="auto">
          <a:xfrm flipV="1">
            <a:off x="4606925" y="1989139"/>
            <a:ext cx="552450" cy="31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36" name="AutoShape 17">
            <a:extLst>
              <a:ext uri="{FF2B5EF4-FFF2-40B4-BE49-F238E27FC236}">
                <a16:creationId xmlns:a16="http://schemas.microsoft.com/office/drawing/2014/main" id="{47B77718-2329-FC23-C33F-28C644CB746F}"/>
              </a:ext>
            </a:extLst>
          </p:cNvPr>
          <p:cNvCxnSpPr>
            <a:cxnSpLocks noChangeShapeType="1"/>
          </p:cNvCxnSpPr>
          <p:nvPr/>
        </p:nvCxnSpPr>
        <p:spPr bwMode="auto">
          <a:xfrm>
            <a:off x="5519739" y="1989138"/>
            <a:ext cx="60642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6337" name="Picture 19">
            <a:extLst>
              <a:ext uri="{FF2B5EF4-FFF2-40B4-BE49-F238E27FC236}">
                <a16:creationId xmlns:a16="http://schemas.microsoft.com/office/drawing/2014/main" id="{FC5D1B7C-2916-8C11-997C-B8E1A4E0CE1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76" y="1773239"/>
            <a:ext cx="3032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8" name="AutoShape 21">
            <a:extLst>
              <a:ext uri="{FF2B5EF4-FFF2-40B4-BE49-F238E27FC236}">
                <a16:creationId xmlns:a16="http://schemas.microsoft.com/office/drawing/2014/main" id="{FFFAE078-EB37-8D2A-AA74-1A945B9F7194}"/>
              </a:ext>
            </a:extLst>
          </p:cNvPr>
          <p:cNvSpPr>
            <a:spLocks noChangeArrowheads="1"/>
          </p:cNvSpPr>
          <p:nvPr/>
        </p:nvSpPr>
        <p:spPr bwMode="auto">
          <a:xfrm>
            <a:off x="8691563" y="1557338"/>
            <a:ext cx="806450" cy="722312"/>
          </a:xfrm>
          <a:prstGeom prst="flowChart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Write draft response &amp; check template</a:t>
            </a:r>
          </a:p>
        </p:txBody>
      </p:sp>
      <p:sp>
        <p:nvSpPr>
          <p:cNvPr id="56339" name="AutoShape 22">
            <a:extLst>
              <a:ext uri="{FF2B5EF4-FFF2-40B4-BE49-F238E27FC236}">
                <a16:creationId xmlns:a16="http://schemas.microsoft.com/office/drawing/2014/main" id="{B60CC841-6E9F-DA18-7F8E-CE42D87E0AAE}"/>
              </a:ext>
            </a:extLst>
          </p:cNvPr>
          <p:cNvSpPr>
            <a:spLocks noChangeArrowheads="1"/>
          </p:cNvSpPr>
          <p:nvPr/>
        </p:nvSpPr>
        <p:spPr bwMode="auto">
          <a:xfrm>
            <a:off x="8688389" y="4005263"/>
            <a:ext cx="719137" cy="722312"/>
          </a:xfrm>
          <a:prstGeom prst="flowChart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Private Office sends final response</a:t>
            </a:r>
          </a:p>
        </p:txBody>
      </p:sp>
      <p:sp>
        <p:nvSpPr>
          <p:cNvPr id="56340" name="AutoShape 24">
            <a:extLst>
              <a:ext uri="{FF2B5EF4-FFF2-40B4-BE49-F238E27FC236}">
                <a16:creationId xmlns:a16="http://schemas.microsoft.com/office/drawing/2014/main" id="{F08E2A95-6B97-262A-9FA3-EBC7A7253D49}"/>
              </a:ext>
            </a:extLst>
          </p:cNvPr>
          <p:cNvSpPr>
            <a:spLocks noChangeArrowheads="1"/>
          </p:cNvSpPr>
          <p:nvPr/>
        </p:nvSpPr>
        <p:spPr bwMode="auto">
          <a:xfrm>
            <a:off x="7680325" y="3860801"/>
            <a:ext cx="706438" cy="1152525"/>
          </a:xfrm>
          <a:prstGeom prst="flowChartProcess">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MSP receives written response</a:t>
            </a:r>
          </a:p>
        </p:txBody>
      </p:sp>
      <p:sp>
        <p:nvSpPr>
          <p:cNvPr id="56341" name="AutoShape 29">
            <a:extLst>
              <a:ext uri="{FF2B5EF4-FFF2-40B4-BE49-F238E27FC236}">
                <a16:creationId xmlns:a16="http://schemas.microsoft.com/office/drawing/2014/main" id="{E30DA613-226C-54A2-57A7-E2C64104957D}"/>
              </a:ext>
            </a:extLst>
          </p:cNvPr>
          <p:cNvSpPr>
            <a:spLocks noChangeArrowheads="1"/>
          </p:cNvSpPr>
          <p:nvPr/>
        </p:nvSpPr>
        <p:spPr bwMode="auto">
          <a:xfrm>
            <a:off x="9767889" y="3933826"/>
            <a:ext cx="706437" cy="722313"/>
          </a:xfrm>
          <a:prstGeom prst="flowChart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AO Submits to Private Office</a:t>
            </a:r>
          </a:p>
        </p:txBody>
      </p:sp>
      <p:sp>
        <p:nvSpPr>
          <p:cNvPr id="56342" name="AutoShape 30">
            <a:extLst>
              <a:ext uri="{FF2B5EF4-FFF2-40B4-BE49-F238E27FC236}">
                <a16:creationId xmlns:a16="http://schemas.microsoft.com/office/drawing/2014/main" id="{CB91B903-99CE-C0FD-A2AF-94BB624A7780}"/>
              </a:ext>
            </a:extLst>
          </p:cNvPr>
          <p:cNvSpPr>
            <a:spLocks noChangeArrowheads="1"/>
          </p:cNvSpPr>
          <p:nvPr/>
        </p:nvSpPr>
        <p:spPr bwMode="auto">
          <a:xfrm>
            <a:off x="4008439" y="981075"/>
            <a:ext cx="6480175" cy="431800"/>
          </a:xfrm>
          <a:prstGeom prst="leftRightArrow">
            <a:avLst>
              <a:gd name="adj1" fmla="val 50731"/>
              <a:gd name="adj2" fmla="val 19092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10 working days</a:t>
            </a:r>
          </a:p>
        </p:txBody>
      </p:sp>
      <p:sp>
        <p:nvSpPr>
          <p:cNvPr id="56343" name="AutoShape 31">
            <a:extLst>
              <a:ext uri="{FF2B5EF4-FFF2-40B4-BE49-F238E27FC236}">
                <a16:creationId xmlns:a16="http://schemas.microsoft.com/office/drawing/2014/main" id="{5996AA24-4243-4777-CF0E-4AA242F206CC}"/>
              </a:ext>
            </a:extLst>
          </p:cNvPr>
          <p:cNvSpPr>
            <a:spLocks noChangeArrowheads="1"/>
          </p:cNvSpPr>
          <p:nvPr/>
        </p:nvSpPr>
        <p:spPr bwMode="auto">
          <a:xfrm>
            <a:off x="7751764" y="5300664"/>
            <a:ext cx="1728787" cy="433387"/>
          </a:xfrm>
          <a:prstGeom prst="leftRightArrow">
            <a:avLst>
              <a:gd name="adj1" fmla="val 56620"/>
              <a:gd name="adj2" fmla="val 2109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1 day</a:t>
            </a:r>
          </a:p>
        </p:txBody>
      </p:sp>
      <p:pic>
        <p:nvPicPr>
          <p:cNvPr id="56344" name="Picture 34">
            <a:extLst>
              <a:ext uri="{FF2B5EF4-FFF2-40B4-BE49-F238E27FC236}">
                <a16:creationId xmlns:a16="http://schemas.microsoft.com/office/drawing/2014/main" id="{4A62B46A-A994-310C-B721-8B694B54A19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589" y="3289301"/>
            <a:ext cx="3016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5" name="Text Box 35">
            <a:extLst>
              <a:ext uri="{FF2B5EF4-FFF2-40B4-BE49-F238E27FC236}">
                <a16:creationId xmlns:a16="http://schemas.microsoft.com/office/drawing/2014/main" id="{91F19344-D663-D3D5-2FDA-4AFC765DEBC5}"/>
              </a:ext>
            </a:extLst>
          </p:cNvPr>
          <p:cNvSpPr txBox="1">
            <a:spLocks noChangeArrowheads="1"/>
          </p:cNvSpPr>
          <p:nvPr/>
        </p:nvSpPr>
        <p:spPr bwMode="auto">
          <a:xfrm>
            <a:off x="1811338" y="260351"/>
            <a:ext cx="8856662"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500">
                <a:solidFill>
                  <a:schemeClr val="accent2"/>
                </a:solidFill>
              </a:rPr>
              <a:t>Answering MCS </a:t>
            </a:r>
          </a:p>
        </p:txBody>
      </p:sp>
      <p:sp>
        <p:nvSpPr>
          <p:cNvPr id="56346" name="Text Box 36">
            <a:extLst>
              <a:ext uri="{FF2B5EF4-FFF2-40B4-BE49-F238E27FC236}">
                <a16:creationId xmlns:a16="http://schemas.microsoft.com/office/drawing/2014/main" id="{1A5A01FA-E70C-40F0-8A1B-574B4EC71D39}"/>
              </a:ext>
            </a:extLst>
          </p:cNvPr>
          <p:cNvSpPr txBox="1">
            <a:spLocks noChangeArrowheads="1"/>
          </p:cNvSpPr>
          <p:nvPr/>
        </p:nvSpPr>
        <p:spPr bwMode="auto">
          <a:xfrm>
            <a:off x="2855914" y="3429000"/>
            <a:ext cx="28082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b="1">
                <a:solidFill>
                  <a:schemeClr val="tx2"/>
                </a:solidFill>
                <a:latin typeface="Comic Sans MS" panose="030F0702030302020204" pitchFamily="66" charset="0"/>
              </a:rPr>
              <a:t>Increasing level of detail </a:t>
            </a:r>
          </a:p>
          <a:p>
            <a:r>
              <a:rPr lang="en-GB" altLang="en-US" b="1">
                <a:solidFill>
                  <a:schemeClr val="tx2"/>
                </a:solidFill>
                <a:latin typeface="Comic Sans MS" panose="030F0702030302020204" pitchFamily="66" charset="0"/>
              </a:rPr>
              <a:t>Low Level Map</a:t>
            </a:r>
            <a:endParaRPr lang="en-GB" altLang="en-US">
              <a:solidFill>
                <a:schemeClr val="tx2"/>
              </a:solidFill>
              <a:latin typeface="Comic Sans MS" panose="030F0702030302020204" pitchFamily="66" charset="0"/>
            </a:endParaRPr>
          </a:p>
        </p:txBody>
      </p:sp>
      <p:sp>
        <p:nvSpPr>
          <p:cNvPr id="56348" name="Rectangle 38">
            <a:extLst>
              <a:ext uri="{FF2B5EF4-FFF2-40B4-BE49-F238E27FC236}">
                <a16:creationId xmlns:a16="http://schemas.microsoft.com/office/drawing/2014/main" id="{72F36A78-852B-29E0-D59C-C78ADCB83121}"/>
              </a:ext>
            </a:extLst>
          </p:cNvPr>
          <p:cNvSpPr>
            <a:spLocks noChangeArrowheads="1"/>
          </p:cNvSpPr>
          <p:nvPr/>
        </p:nvSpPr>
        <p:spPr bwMode="auto">
          <a:xfrm>
            <a:off x="4673600" y="2176463"/>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en-US" altLang="en-US" sz="900" b="1"/>
          </a:p>
        </p:txBody>
      </p:sp>
      <p:grpSp>
        <p:nvGrpSpPr>
          <p:cNvPr id="56349" name="Group 39">
            <a:extLst>
              <a:ext uri="{FF2B5EF4-FFF2-40B4-BE49-F238E27FC236}">
                <a16:creationId xmlns:a16="http://schemas.microsoft.com/office/drawing/2014/main" id="{FEF2655F-F483-AF61-234D-4B350C32A150}"/>
              </a:ext>
            </a:extLst>
          </p:cNvPr>
          <p:cNvGrpSpPr>
            <a:grpSpLocks/>
          </p:cNvGrpSpPr>
          <p:nvPr/>
        </p:nvGrpSpPr>
        <p:grpSpPr bwMode="auto">
          <a:xfrm>
            <a:off x="3143250" y="2492375"/>
            <a:ext cx="2057400" cy="838200"/>
            <a:chOff x="1927" y="981"/>
            <a:chExt cx="1296" cy="528"/>
          </a:xfrm>
        </p:grpSpPr>
        <p:sp>
          <p:nvSpPr>
            <p:cNvPr id="56359" name="Line 40">
              <a:extLst>
                <a:ext uri="{FF2B5EF4-FFF2-40B4-BE49-F238E27FC236}">
                  <a16:creationId xmlns:a16="http://schemas.microsoft.com/office/drawing/2014/main" id="{DABDFAB9-254B-5661-B99C-10F4FD151248}"/>
                </a:ext>
              </a:extLst>
            </p:cNvPr>
            <p:cNvSpPr>
              <a:spLocks noChangeShapeType="1"/>
            </p:cNvSpPr>
            <p:nvPr/>
          </p:nvSpPr>
          <p:spPr bwMode="auto">
            <a:xfrm flipH="1">
              <a:off x="1927" y="981"/>
              <a:ext cx="432" cy="336"/>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60" name="Rectangle 41">
              <a:extLst>
                <a:ext uri="{FF2B5EF4-FFF2-40B4-BE49-F238E27FC236}">
                  <a16:creationId xmlns:a16="http://schemas.microsoft.com/office/drawing/2014/main" id="{140F6CFC-AD1D-AE05-5E26-9A9846C7D423}"/>
                </a:ext>
              </a:extLst>
            </p:cNvPr>
            <p:cNvSpPr>
              <a:spLocks noChangeArrowheads="1"/>
            </p:cNvSpPr>
            <p:nvPr/>
          </p:nvSpPr>
          <p:spPr bwMode="auto">
            <a:xfrm>
              <a:off x="1975" y="1317"/>
              <a:ext cx="240" cy="192"/>
            </a:xfrm>
            <a:prstGeom prst="rect">
              <a:avLst/>
            </a:prstGeom>
            <a:solidFill>
              <a:srgbClr val="00FF00"/>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6361" name="Rectangle 42">
              <a:extLst>
                <a:ext uri="{FF2B5EF4-FFF2-40B4-BE49-F238E27FC236}">
                  <a16:creationId xmlns:a16="http://schemas.microsoft.com/office/drawing/2014/main" id="{7B2CBF66-963B-5998-EA1D-97749250FFD1}"/>
                </a:ext>
              </a:extLst>
            </p:cNvPr>
            <p:cNvSpPr>
              <a:spLocks noChangeArrowheads="1"/>
            </p:cNvSpPr>
            <p:nvPr/>
          </p:nvSpPr>
          <p:spPr bwMode="auto">
            <a:xfrm>
              <a:off x="2311" y="1317"/>
              <a:ext cx="240" cy="192"/>
            </a:xfrm>
            <a:prstGeom prst="rect">
              <a:avLst/>
            </a:prstGeom>
            <a:solidFill>
              <a:srgbClr val="00FF00"/>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6362" name="Rectangle 43">
              <a:extLst>
                <a:ext uri="{FF2B5EF4-FFF2-40B4-BE49-F238E27FC236}">
                  <a16:creationId xmlns:a16="http://schemas.microsoft.com/office/drawing/2014/main" id="{8E25E610-BE10-81D7-5BD7-26755D5A8B26}"/>
                </a:ext>
              </a:extLst>
            </p:cNvPr>
            <p:cNvSpPr>
              <a:spLocks noChangeArrowheads="1"/>
            </p:cNvSpPr>
            <p:nvPr/>
          </p:nvSpPr>
          <p:spPr bwMode="auto">
            <a:xfrm>
              <a:off x="2647" y="1317"/>
              <a:ext cx="240" cy="192"/>
            </a:xfrm>
            <a:prstGeom prst="rect">
              <a:avLst/>
            </a:prstGeom>
            <a:solidFill>
              <a:srgbClr val="00FF00"/>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6363" name="Rectangle 44">
              <a:extLst>
                <a:ext uri="{FF2B5EF4-FFF2-40B4-BE49-F238E27FC236}">
                  <a16:creationId xmlns:a16="http://schemas.microsoft.com/office/drawing/2014/main" id="{6C3F7415-2858-6E16-360A-B059D0373669}"/>
                </a:ext>
              </a:extLst>
            </p:cNvPr>
            <p:cNvSpPr>
              <a:spLocks noChangeArrowheads="1"/>
            </p:cNvSpPr>
            <p:nvPr/>
          </p:nvSpPr>
          <p:spPr bwMode="auto">
            <a:xfrm>
              <a:off x="2983" y="1317"/>
              <a:ext cx="240" cy="192"/>
            </a:xfrm>
            <a:prstGeom prst="rect">
              <a:avLst/>
            </a:prstGeom>
            <a:solidFill>
              <a:srgbClr val="00FF00"/>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6364" name="Line 45">
              <a:extLst>
                <a:ext uri="{FF2B5EF4-FFF2-40B4-BE49-F238E27FC236}">
                  <a16:creationId xmlns:a16="http://schemas.microsoft.com/office/drawing/2014/main" id="{ED138415-21C0-0652-C6FD-1A44B890A8FF}"/>
                </a:ext>
              </a:extLst>
            </p:cNvPr>
            <p:cNvSpPr>
              <a:spLocks noChangeShapeType="1"/>
            </p:cNvSpPr>
            <p:nvPr/>
          </p:nvSpPr>
          <p:spPr bwMode="auto">
            <a:xfrm flipH="1" flipV="1">
              <a:off x="2935" y="981"/>
              <a:ext cx="288" cy="336"/>
            </a:xfrm>
            <a:prstGeom prst="line">
              <a:avLst/>
            </a:prstGeom>
            <a:noFill/>
            <a:ln w="9525">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65" name="Line 46">
              <a:extLst>
                <a:ext uri="{FF2B5EF4-FFF2-40B4-BE49-F238E27FC236}">
                  <a16:creationId xmlns:a16="http://schemas.microsoft.com/office/drawing/2014/main" id="{C7B035C9-EA9A-4C51-61A7-6060D6D292AF}"/>
                </a:ext>
              </a:extLst>
            </p:cNvPr>
            <p:cNvSpPr>
              <a:spLocks noChangeShapeType="1"/>
            </p:cNvSpPr>
            <p:nvPr/>
          </p:nvSpPr>
          <p:spPr bwMode="auto">
            <a:xfrm>
              <a:off x="2215" y="1413"/>
              <a:ext cx="96" cy="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66" name="Line 47">
              <a:extLst>
                <a:ext uri="{FF2B5EF4-FFF2-40B4-BE49-F238E27FC236}">
                  <a16:creationId xmlns:a16="http://schemas.microsoft.com/office/drawing/2014/main" id="{12047EC0-0833-749D-C266-F8B648E0F19D}"/>
                </a:ext>
              </a:extLst>
            </p:cNvPr>
            <p:cNvSpPr>
              <a:spLocks noChangeShapeType="1"/>
            </p:cNvSpPr>
            <p:nvPr/>
          </p:nvSpPr>
          <p:spPr bwMode="auto">
            <a:xfrm>
              <a:off x="2551" y="1413"/>
              <a:ext cx="96" cy="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67" name="Line 48">
              <a:extLst>
                <a:ext uri="{FF2B5EF4-FFF2-40B4-BE49-F238E27FC236}">
                  <a16:creationId xmlns:a16="http://schemas.microsoft.com/office/drawing/2014/main" id="{6179F46D-CDA4-5AB5-5A2D-5B299C145591}"/>
                </a:ext>
              </a:extLst>
            </p:cNvPr>
            <p:cNvSpPr>
              <a:spLocks noChangeShapeType="1"/>
            </p:cNvSpPr>
            <p:nvPr/>
          </p:nvSpPr>
          <p:spPr bwMode="auto">
            <a:xfrm>
              <a:off x="2887" y="1413"/>
              <a:ext cx="96" cy="0"/>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56350" name="Line 49">
            <a:extLst>
              <a:ext uri="{FF2B5EF4-FFF2-40B4-BE49-F238E27FC236}">
                <a16:creationId xmlns:a16="http://schemas.microsoft.com/office/drawing/2014/main" id="{4B6B5B71-4DE3-F39F-B14E-5EC0F73B9FFA}"/>
              </a:ext>
            </a:extLst>
          </p:cNvPr>
          <p:cNvSpPr>
            <a:spLocks noChangeShapeType="1"/>
          </p:cNvSpPr>
          <p:nvPr/>
        </p:nvSpPr>
        <p:spPr bwMode="auto">
          <a:xfrm>
            <a:off x="7032626" y="1916113"/>
            <a:ext cx="358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351" name="Line 50">
            <a:extLst>
              <a:ext uri="{FF2B5EF4-FFF2-40B4-BE49-F238E27FC236}">
                <a16:creationId xmlns:a16="http://schemas.microsoft.com/office/drawing/2014/main" id="{2FAE1230-A7A2-FB69-9EB9-D46E63C5975C}"/>
              </a:ext>
            </a:extLst>
          </p:cNvPr>
          <p:cNvSpPr>
            <a:spLocks noChangeShapeType="1"/>
          </p:cNvSpPr>
          <p:nvPr/>
        </p:nvSpPr>
        <p:spPr bwMode="auto">
          <a:xfrm>
            <a:off x="8256588" y="1916113"/>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352" name="Line 51">
            <a:extLst>
              <a:ext uri="{FF2B5EF4-FFF2-40B4-BE49-F238E27FC236}">
                <a16:creationId xmlns:a16="http://schemas.microsoft.com/office/drawing/2014/main" id="{A11E546F-C4F4-7A05-7705-03F1D93CF243}"/>
              </a:ext>
            </a:extLst>
          </p:cNvPr>
          <p:cNvSpPr>
            <a:spLocks noChangeShapeType="1"/>
          </p:cNvSpPr>
          <p:nvPr/>
        </p:nvSpPr>
        <p:spPr bwMode="auto">
          <a:xfrm>
            <a:off x="9480550" y="184467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353" name="Line 52">
            <a:extLst>
              <a:ext uri="{FF2B5EF4-FFF2-40B4-BE49-F238E27FC236}">
                <a16:creationId xmlns:a16="http://schemas.microsoft.com/office/drawing/2014/main" id="{DC414B06-FB2E-D480-2255-CB393737465C}"/>
              </a:ext>
            </a:extLst>
          </p:cNvPr>
          <p:cNvSpPr>
            <a:spLocks noChangeShapeType="1"/>
          </p:cNvSpPr>
          <p:nvPr/>
        </p:nvSpPr>
        <p:spPr bwMode="auto">
          <a:xfrm>
            <a:off x="10056813" y="2420939"/>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354" name="AutoShape 53">
            <a:extLst>
              <a:ext uri="{FF2B5EF4-FFF2-40B4-BE49-F238E27FC236}">
                <a16:creationId xmlns:a16="http://schemas.microsoft.com/office/drawing/2014/main" id="{DC7A8A77-B954-7F45-1AD0-0FF159BF5558}"/>
              </a:ext>
            </a:extLst>
          </p:cNvPr>
          <p:cNvSpPr>
            <a:spLocks noChangeArrowheads="1"/>
          </p:cNvSpPr>
          <p:nvPr/>
        </p:nvSpPr>
        <p:spPr bwMode="auto">
          <a:xfrm>
            <a:off x="9696450" y="2708276"/>
            <a:ext cx="812800" cy="792163"/>
          </a:xfrm>
          <a:prstGeom prst="flowChart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AO receives approval to submit final reply</a:t>
            </a:r>
          </a:p>
        </p:txBody>
      </p:sp>
      <p:sp>
        <p:nvSpPr>
          <p:cNvPr id="56355" name="Line 54">
            <a:extLst>
              <a:ext uri="{FF2B5EF4-FFF2-40B4-BE49-F238E27FC236}">
                <a16:creationId xmlns:a16="http://schemas.microsoft.com/office/drawing/2014/main" id="{8DCEB084-108E-AC84-E6CB-63565C2F8AC6}"/>
              </a:ext>
            </a:extLst>
          </p:cNvPr>
          <p:cNvSpPr>
            <a:spLocks noChangeShapeType="1"/>
          </p:cNvSpPr>
          <p:nvPr/>
        </p:nvSpPr>
        <p:spPr bwMode="auto">
          <a:xfrm flipH="1">
            <a:off x="10056813" y="3500439"/>
            <a:ext cx="0" cy="433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356" name="Line 55">
            <a:extLst>
              <a:ext uri="{FF2B5EF4-FFF2-40B4-BE49-F238E27FC236}">
                <a16:creationId xmlns:a16="http://schemas.microsoft.com/office/drawing/2014/main" id="{EE495571-578A-DE5B-65C1-8BEFCDB09EC8}"/>
              </a:ext>
            </a:extLst>
          </p:cNvPr>
          <p:cNvSpPr>
            <a:spLocks noChangeShapeType="1"/>
          </p:cNvSpPr>
          <p:nvPr/>
        </p:nvSpPr>
        <p:spPr bwMode="auto">
          <a:xfrm flipH="1">
            <a:off x="9409113" y="4365625"/>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357" name="AutoShape 56">
            <a:extLst>
              <a:ext uri="{FF2B5EF4-FFF2-40B4-BE49-F238E27FC236}">
                <a16:creationId xmlns:a16="http://schemas.microsoft.com/office/drawing/2014/main" id="{7107F4EF-3A84-6515-6234-A70AE4DFCBA6}"/>
              </a:ext>
            </a:extLst>
          </p:cNvPr>
          <p:cNvSpPr>
            <a:spLocks noChangeArrowheads="1"/>
          </p:cNvSpPr>
          <p:nvPr/>
        </p:nvSpPr>
        <p:spPr bwMode="auto">
          <a:xfrm>
            <a:off x="1847850" y="836614"/>
            <a:ext cx="1728788" cy="433387"/>
          </a:xfrm>
          <a:prstGeom prst="leftRightArrow">
            <a:avLst>
              <a:gd name="adj1" fmla="val 56620"/>
              <a:gd name="adj2" fmla="val 2109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1279525">
              <a:defRPr>
                <a:solidFill>
                  <a:schemeClr val="tx1"/>
                </a:solidFill>
                <a:latin typeface="Arial" panose="020B0604020202020204" pitchFamily="34" charset="0"/>
              </a:defRPr>
            </a:lvl1pPr>
            <a:lvl2pPr marL="742950" indent="-285750" defTabSz="1279525">
              <a:defRPr>
                <a:solidFill>
                  <a:schemeClr val="tx1"/>
                </a:solidFill>
                <a:latin typeface="Arial" panose="020B0604020202020204" pitchFamily="34" charset="0"/>
              </a:defRPr>
            </a:lvl2pPr>
            <a:lvl3pPr marL="1143000" indent="-228600" defTabSz="1279525">
              <a:defRPr>
                <a:solidFill>
                  <a:schemeClr val="tx1"/>
                </a:solidFill>
                <a:latin typeface="Arial" panose="020B0604020202020204" pitchFamily="34" charset="0"/>
              </a:defRPr>
            </a:lvl3pPr>
            <a:lvl4pPr marL="1600200" indent="-228600" defTabSz="1279525">
              <a:defRPr>
                <a:solidFill>
                  <a:schemeClr val="tx1"/>
                </a:solidFill>
                <a:latin typeface="Arial" panose="020B0604020202020204" pitchFamily="34" charset="0"/>
              </a:defRPr>
            </a:lvl4pPr>
            <a:lvl5pPr marL="2057400" indent="-228600" defTabSz="1279525">
              <a:defRPr>
                <a:solidFill>
                  <a:schemeClr val="tx1"/>
                </a:solidFill>
                <a:latin typeface="Arial" panose="020B0604020202020204" pitchFamily="34" charset="0"/>
              </a:defRPr>
            </a:lvl5pPr>
            <a:lvl6pPr marL="2514600" indent="-228600" defTabSz="1279525" eaLnBrk="0" fontAlgn="base" hangingPunct="0">
              <a:spcBef>
                <a:spcPct val="0"/>
              </a:spcBef>
              <a:spcAft>
                <a:spcPct val="0"/>
              </a:spcAft>
              <a:defRPr>
                <a:solidFill>
                  <a:schemeClr val="tx1"/>
                </a:solidFill>
                <a:latin typeface="Arial" panose="020B0604020202020204" pitchFamily="34" charset="0"/>
              </a:defRPr>
            </a:lvl6pPr>
            <a:lvl7pPr marL="2971800" indent="-228600" defTabSz="1279525" eaLnBrk="0" fontAlgn="base" hangingPunct="0">
              <a:spcBef>
                <a:spcPct val="0"/>
              </a:spcBef>
              <a:spcAft>
                <a:spcPct val="0"/>
              </a:spcAft>
              <a:defRPr>
                <a:solidFill>
                  <a:schemeClr val="tx1"/>
                </a:solidFill>
                <a:latin typeface="Arial" panose="020B0604020202020204" pitchFamily="34" charset="0"/>
              </a:defRPr>
            </a:lvl7pPr>
            <a:lvl8pPr marL="3429000" indent="-228600" defTabSz="1279525" eaLnBrk="0" fontAlgn="base" hangingPunct="0">
              <a:spcBef>
                <a:spcPct val="0"/>
              </a:spcBef>
              <a:spcAft>
                <a:spcPct val="0"/>
              </a:spcAft>
              <a:defRPr>
                <a:solidFill>
                  <a:schemeClr val="tx1"/>
                </a:solidFill>
                <a:latin typeface="Arial" panose="020B0604020202020204" pitchFamily="34" charset="0"/>
              </a:defRPr>
            </a:lvl8pPr>
            <a:lvl9pPr marL="3886200" indent="-228600" defTabSz="1279525"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900" b="1"/>
              <a:t>1 day</a:t>
            </a:r>
          </a:p>
        </p:txBody>
      </p:sp>
      <p:sp>
        <p:nvSpPr>
          <p:cNvPr id="56358" name="Line 57">
            <a:extLst>
              <a:ext uri="{FF2B5EF4-FFF2-40B4-BE49-F238E27FC236}">
                <a16:creationId xmlns:a16="http://schemas.microsoft.com/office/drawing/2014/main" id="{42D39886-9193-3BE1-B788-5E2757D62AB4}"/>
              </a:ext>
            </a:extLst>
          </p:cNvPr>
          <p:cNvSpPr>
            <a:spLocks noChangeShapeType="1"/>
          </p:cNvSpPr>
          <p:nvPr/>
        </p:nvSpPr>
        <p:spPr bwMode="auto">
          <a:xfrm flipH="1">
            <a:off x="8401050" y="4365625"/>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196DA-76A5-70EE-312F-69E3B86E93D6}"/>
              </a:ext>
            </a:extLst>
          </p:cNvPr>
          <p:cNvSpPr>
            <a:spLocks noGrp="1"/>
          </p:cNvSpPr>
          <p:nvPr>
            <p:ph idx="1"/>
          </p:nvPr>
        </p:nvSpPr>
        <p:spPr>
          <a:xfrm>
            <a:off x="1142999" y="2009554"/>
            <a:ext cx="10475259" cy="4024424"/>
          </a:xfrm>
        </p:spPr>
        <p:txBody>
          <a:bodyPr>
            <a:normAutofit/>
          </a:bodyPr>
          <a:lstStyle/>
          <a:p>
            <a:pPr>
              <a:buFont typeface="Wingdings" panose="05000000000000000000" pitchFamily="2" charset="2"/>
              <a:buChar char="Ø"/>
            </a:pPr>
            <a:r>
              <a:rPr lang="en-GB" dirty="0"/>
              <a:t>  </a:t>
            </a:r>
            <a:r>
              <a:rPr lang="en-GB" sz="2800" dirty="0"/>
              <a:t>Be clear about your scope – the start and end</a:t>
            </a:r>
          </a:p>
          <a:p>
            <a:pPr>
              <a:buFont typeface="Wingdings" panose="05000000000000000000" pitchFamily="2" charset="2"/>
              <a:buChar char="Ø"/>
            </a:pPr>
            <a:r>
              <a:rPr lang="en-GB" sz="2800" dirty="0"/>
              <a:t>  Is everyone who is involved in the process involved in the process mapping</a:t>
            </a:r>
          </a:p>
          <a:p>
            <a:pPr>
              <a:buFont typeface="Wingdings" panose="05000000000000000000" pitchFamily="2" charset="2"/>
              <a:buChar char="Ø"/>
            </a:pPr>
            <a:r>
              <a:rPr lang="en-GB" sz="2800" dirty="0"/>
              <a:t>  Be inclusive – not necessarily about everyone being there at the same time</a:t>
            </a:r>
          </a:p>
          <a:p>
            <a:pPr>
              <a:buFont typeface="Wingdings" panose="05000000000000000000" pitchFamily="2" charset="2"/>
              <a:buChar char="Ø"/>
            </a:pPr>
            <a:r>
              <a:rPr lang="en-GB" sz="2800" dirty="0"/>
              <a:t>  Be clear about your level of detail</a:t>
            </a:r>
          </a:p>
          <a:p>
            <a:pPr>
              <a:buFont typeface="Wingdings" panose="05000000000000000000" pitchFamily="2" charset="2"/>
              <a:buChar char="Ø"/>
            </a:pPr>
            <a:r>
              <a:rPr lang="en-GB" sz="2800" dirty="0"/>
              <a:t>  When identifying waste, it’s about the activities, not the person</a:t>
            </a:r>
          </a:p>
          <a:p>
            <a:pPr>
              <a:buFont typeface="Wingdings" panose="05000000000000000000" pitchFamily="2" charset="2"/>
              <a:buChar char="Ø"/>
            </a:pPr>
            <a:r>
              <a:rPr lang="en-GB" sz="2800" dirty="0"/>
              <a:t>  Celebrate your successes</a:t>
            </a:r>
          </a:p>
          <a:p>
            <a:pPr marL="0" indent="0">
              <a:buNone/>
            </a:pPr>
            <a:endParaRPr lang="en-GB" dirty="0"/>
          </a:p>
        </p:txBody>
      </p:sp>
      <p:sp>
        <p:nvSpPr>
          <p:cNvPr id="4" name="Title 4">
            <a:extLst>
              <a:ext uri="{FF2B5EF4-FFF2-40B4-BE49-F238E27FC236}">
                <a16:creationId xmlns:a16="http://schemas.microsoft.com/office/drawing/2014/main" id="{B5203D5F-DAB9-9703-F6BE-950660CA4E7D}"/>
              </a:ext>
            </a:extLst>
          </p:cNvPr>
          <p:cNvSpPr>
            <a:spLocks noGrp="1"/>
          </p:cNvSpPr>
          <p:nvPr>
            <p:ph type="title"/>
          </p:nvPr>
        </p:nvSpPr>
        <p:spPr>
          <a:xfrm>
            <a:off x="1143000" y="533400"/>
            <a:ext cx="9906000" cy="1382713"/>
          </a:xfrm>
        </p:spPr>
        <p:txBody>
          <a:bodyPr>
            <a:normAutofit/>
          </a:bodyPr>
          <a:lstStyle/>
          <a:p>
            <a:pPr algn="ctr"/>
            <a:r>
              <a:rPr lang="en-GB" sz="4000" dirty="0"/>
              <a:t>summary</a:t>
            </a:r>
          </a:p>
        </p:txBody>
      </p:sp>
    </p:spTree>
    <p:extLst>
      <p:ext uri="{BB962C8B-B14F-4D97-AF65-F5344CB8AC3E}">
        <p14:creationId xmlns:p14="http://schemas.microsoft.com/office/powerpoint/2010/main" val="1035952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2563-86E0-CAF5-C3CA-DB218EB9D32A}"/>
              </a:ext>
            </a:extLst>
          </p:cNvPr>
          <p:cNvSpPr>
            <a:spLocks noGrp="1"/>
          </p:cNvSpPr>
          <p:nvPr>
            <p:ph type="title"/>
          </p:nvPr>
        </p:nvSpPr>
        <p:spPr/>
        <p:txBody>
          <a:bodyPr/>
          <a:lstStyle/>
          <a:p>
            <a:r>
              <a:rPr lang="en-GB" dirty="0"/>
              <a:t>Content</a:t>
            </a:r>
          </a:p>
        </p:txBody>
      </p:sp>
      <p:sp>
        <p:nvSpPr>
          <p:cNvPr id="3" name="Content Placeholder 2">
            <a:extLst>
              <a:ext uri="{FF2B5EF4-FFF2-40B4-BE49-F238E27FC236}">
                <a16:creationId xmlns:a16="http://schemas.microsoft.com/office/drawing/2014/main" id="{5F0A7744-B43C-F1EC-36F1-36716D191ECE}"/>
              </a:ext>
            </a:extLst>
          </p:cNvPr>
          <p:cNvSpPr>
            <a:spLocks noGrp="1"/>
          </p:cNvSpPr>
          <p:nvPr>
            <p:ph idx="1"/>
          </p:nvPr>
        </p:nvSpPr>
        <p:spPr>
          <a:xfrm>
            <a:off x="989351" y="1663908"/>
            <a:ext cx="10059649" cy="4227919"/>
          </a:xfrm>
        </p:spPr>
        <p:txBody>
          <a:bodyPr>
            <a:normAutofit/>
          </a:bodyPr>
          <a:lstStyle/>
          <a:p>
            <a:r>
              <a:rPr lang="en-GB" altLang="en-US" sz="2400" dirty="0"/>
              <a:t>What is a process and what is process mapping?</a:t>
            </a:r>
          </a:p>
          <a:p>
            <a:r>
              <a:rPr lang="en-GB" altLang="en-US" sz="2400" dirty="0"/>
              <a:t>Why use process mapping for improvement?</a:t>
            </a:r>
          </a:p>
          <a:p>
            <a:r>
              <a:rPr lang="en-GB" altLang="en-US" sz="2400" dirty="0"/>
              <a:t>What should you map?</a:t>
            </a:r>
          </a:p>
          <a:p>
            <a:r>
              <a:rPr lang="en-GB" altLang="en-US" sz="2400" dirty="0"/>
              <a:t>Compiling and analysing a process map</a:t>
            </a:r>
          </a:p>
          <a:p>
            <a:r>
              <a:rPr lang="en-GB" altLang="en-US" sz="2400" dirty="0"/>
              <a:t>Understanding Value</a:t>
            </a:r>
          </a:p>
          <a:p>
            <a:r>
              <a:rPr lang="en-GB" altLang="en-US" sz="2400" dirty="0"/>
              <a:t>Identifying Value Add and Necessary Non-Value Add and Waste</a:t>
            </a:r>
          </a:p>
          <a:p>
            <a:r>
              <a:rPr lang="en-GB" altLang="en-US" sz="2400" dirty="0"/>
              <a:t>Creating and analysing the value stream map</a:t>
            </a:r>
          </a:p>
          <a:p>
            <a:r>
              <a:rPr lang="en-GB" altLang="en-US" sz="2400" dirty="0"/>
              <a:t>Summary</a:t>
            </a:r>
          </a:p>
        </p:txBody>
      </p:sp>
    </p:spTree>
    <p:extLst>
      <p:ext uri="{BB962C8B-B14F-4D97-AF65-F5344CB8AC3E}">
        <p14:creationId xmlns:p14="http://schemas.microsoft.com/office/powerpoint/2010/main" val="2703573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9417FA-E19D-9067-7356-4939B3E3F10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30578213-D811-1F4A-0A0C-B4857FD941C4}"/>
              </a:ext>
            </a:extLst>
          </p:cNvPr>
          <p:cNvPicPr>
            <a:picLocks noChangeAspect="1"/>
          </p:cNvPicPr>
          <p:nvPr/>
        </p:nvPicPr>
        <p:blipFill rotWithShape="1">
          <a:blip r:embed="rId3">
            <a:extLst>
              <a:ext uri="{28A0092B-C50C-407E-A947-70E740481C1C}">
                <a14:useLocalDpi xmlns:a14="http://schemas.microsoft.com/office/drawing/2010/main" val="0"/>
              </a:ext>
            </a:extLst>
          </a:blip>
          <a:srcRect l="41180" r="1369"/>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7" name="Title 6">
            <a:extLst>
              <a:ext uri="{FF2B5EF4-FFF2-40B4-BE49-F238E27FC236}">
                <a16:creationId xmlns:a16="http://schemas.microsoft.com/office/drawing/2014/main" id="{58091AED-C357-7BA6-301A-C857A0C61B0F}"/>
              </a:ext>
            </a:extLst>
          </p:cNvPr>
          <p:cNvSpPr>
            <a:spLocks noGrp="1"/>
          </p:cNvSpPr>
          <p:nvPr>
            <p:ph type="title"/>
          </p:nvPr>
        </p:nvSpPr>
        <p:spPr>
          <a:xfrm>
            <a:off x="1104901" y="467834"/>
            <a:ext cx="6132605" cy="1738422"/>
          </a:xfrm>
        </p:spPr>
        <p:txBody>
          <a:bodyPr>
            <a:normAutofit/>
          </a:bodyPr>
          <a:lstStyle/>
          <a:p>
            <a:r>
              <a:rPr lang="en-GB" b="1" dirty="0"/>
              <a:t>What’s Next?</a:t>
            </a:r>
          </a:p>
        </p:txBody>
      </p:sp>
      <p:cxnSp>
        <p:nvCxnSpPr>
          <p:cNvPr id="21" name="Straight Connector 2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DF3EC7-6CDA-1ABA-8977-B8C8A592AD18}"/>
              </a:ext>
            </a:extLst>
          </p:cNvPr>
          <p:cNvSpPr>
            <a:spLocks noGrp="1"/>
          </p:cNvSpPr>
          <p:nvPr>
            <p:ph idx="1"/>
          </p:nvPr>
        </p:nvSpPr>
        <p:spPr>
          <a:xfrm>
            <a:off x="1104902" y="2206255"/>
            <a:ext cx="5487146" cy="4118345"/>
          </a:xfrm>
        </p:spPr>
        <p:txBody>
          <a:bodyPr>
            <a:normAutofit/>
          </a:bodyPr>
          <a:lstStyle/>
          <a:p>
            <a:pPr eaLnBrk="1" hangingPunct="1">
              <a:lnSpc>
                <a:spcPct val="90000"/>
              </a:lnSpc>
              <a:buFont typeface="Wingdings" panose="05000000000000000000" pitchFamily="2" charset="2"/>
              <a:buChar char="Ø"/>
            </a:pPr>
            <a:r>
              <a:rPr lang="en-GB" dirty="0">
                <a:latin typeface="Abadi Extra Light" panose="020B0204020104020204" pitchFamily="34" charset="0"/>
              </a:rPr>
              <a:t>  Over to You!</a:t>
            </a:r>
          </a:p>
          <a:p>
            <a:pPr eaLnBrk="1" hangingPunct="1">
              <a:lnSpc>
                <a:spcPct val="90000"/>
              </a:lnSpc>
              <a:buFont typeface="Wingdings" panose="05000000000000000000" pitchFamily="2" charset="2"/>
              <a:buChar char="Ø"/>
            </a:pPr>
            <a:endParaRPr lang="en-GB" dirty="0">
              <a:latin typeface="Abadi Extra Light" panose="020B0204020104020204" pitchFamily="34" charset="0"/>
            </a:endParaRPr>
          </a:p>
          <a:p>
            <a:pPr eaLnBrk="1" hangingPunct="1">
              <a:lnSpc>
                <a:spcPct val="90000"/>
              </a:lnSpc>
              <a:buFont typeface="Wingdings" panose="05000000000000000000" pitchFamily="2" charset="2"/>
              <a:buChar char="Ø"/>
            </a:pPr>
            <a:r>
              <a:rPr lang="en-GB" dirty="0">
                <a:latin typeface="Abadi Extra Light" panose="020B0204020104020204" pitchFamily="34" charset="0"/>
              </a:rPr>
              <a:t>  Questions?</a:t>
            </a:r>
          </a:p>
          <a:p>
            <a:pPr marL="0" indent="0" eaLnBrk="1" hangingPunct="1">
              <a:lnSpc>
                <a:spcPct val="90000"/>
              </a:lnSpc>
              <a:buNone/>
            </a:pPr>
            <a:endParaRPr lang="en-GB" dirty="0">
              <a:latin typeface="Abadi Extra Light" panose="020B0204020104020204" pitchFamily="34" charset="0"/>
            </a:endParaRPr>
          </a:p>
          <a:p>
            <a:pPr eaLnBrk="1" hangingPunct="1">
              <a:lnSpc>
                <a:spcPct val="90000"/>
              </a:lnSpc>
              <a:buFont typeface="Wingdings" panose="05000000000000000000" pitchFamily="2" charset="2"/>
              <a:buChar char="Ø"/>
            </a:pPr>
            <a:r>
              <a:rPr lang="en-GB" dirty="0">
                <a:latin typeface="Abadi Extra Light" panose="020B0204020104020204" pitchFamily="34" charset="0"/>
              </a:rPr>
              <a:t>  Thank You!</a:t>
            </a:r>
          </a:p>
        </p:txBody>
      </p:sp>
    </p:spTree>
    <p:extLst>
      <p:ext uri="{BB962C8B-B14F-4D97-AF65-F5344CB8AC3E}">
        <p14:creationId xmlns:p14="http://schemas.microsoft.com/office/powerpoint/2010/main" val="1415189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47">
            <a:extLst>
              <a:ext uri="{FF2B5EF4-FFF2-40B4-BE49-F238E27FC236}">
                <a16:creationId xmlns:a16="http://schemas.microsoft.com/office/drawing/2014/main" id="{6389CBCF-441C-44AC-B289-3F93D8238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FFD6EDF-EDE6-46B4-AEB1-E1006A725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97804" cy="68693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1B5365CF-0836-4506-A6CC-A1B192E6F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06" y="-844"/>
            <a:ext cx="2286059" cy="31398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A7D326EF-3B68-B5BB-C81D-2CF67C37BA39}"/>
              </a:ext>
            </a:extLst>
          </p:cNvPr>
          <p:cNvSpPr>
            <a:spLocks noGrp="1"/>
          </p:cNvSpPr>
          <p:nvPr>
            <p:ph type="title"/>
          </p:nvPr>
        </p:nvSpPr>
        <p:spPr>
          <a:xfrm>
            <a:off x="907538" y="2129170"/>
            <a:ext cx="4982728" cy="3225181"/>
          </a:xfrm>
        </p:spPr>
        <p:txBody>
          <a:bodyPr vert="horz" lIns="91440" tIns="45720" rIns="91440" bIns="45720" rtlCol="0" anchor="ctr">
            <a:normAutofit/>
          </a:bodyPr>
          <a:lstStyle/>
          <a:p>
            <a:pPr algn="ctr"/>
            <a:r>
              <a:rPr lang="en-US" sz="5400" dirty="0"/>
              <a:t>Hopefully something for everyone…..</a:t>
            </a:r>
          </a:p>
        </p:txBody>
      </p:sp>
      <p:cxnSp>
        <p:nvCxnSpPr>
          <p:cNvPr id="54" name="Straight Connector 53">
            <a:extLst>
              <a:ext uri="{FF2B5EF4-FFF2-40B4-BE49-F238E27FC236}">
                <a16:creationId xmlns:a16="http://schemas.microsoft.com/office/drawing/2014/main" id="{6592CB78-7BD3-45FF-A90C-159513C69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095" y="2"/>
            <a:ext cx="5897993" cy="105087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Doubtful man in pink background">
            <a:extLst>
              <a:ext uri="{FF2B5EF4-FFF2-40B4-BE49-F238E27FC236}">
                <a16:creationId xmlns:a16="http://schemas.microsoft.com/office/drawing/2014/main" id="{12F4659D-2E89-41CC-5709-54C8A52205EB}"/>
              </a:ext>
            </a:extLst>
          </p:cNvPr>
          <p:cNvPicPr>
            <a:picLocks noChangeAspect="1"/>
          </p:cNvPicPr>
          <p:nvPr/>
        </p:nvPicPr>
        <p:blipFill rotWithShape="1">
          <a:blip r:embed="rId3">
            <a:extLst>
              <a:ext uri="{28A0092B-C50C-407E-A947-70E740481C1C}">
                <a14:useLocalDpi xmlns:a14="http://schemas.microsoft.com/office/drawing/2010/main" val="0"/>
              </a:ext>
            </a:extLst>
          </a:blip>
          <a:srcRect l="25434" r="22436" b="2"/>
          <a:stretch/>
        </p:blipFill>
        <p:spPr>
          <a:xfrm>
            <a:off x="6797812" y="-7"/>
            <a:ext cx="2704723" cy="3463172"/>
          </a:xfrm>
          <a:prstGeom prst="rect">
            <a:avLst/>
          </a:prstGeom>
        </p:spPr>
      </p:pic>
      <p:cxnSp>
        <p:nvCxnSpPr>
          <p:cNvPr id="56" name="Straight Connector 55">
            <a:extLst>
              <a:ext uri="{FF2B5EF4-FFF2-40B4-BE49-F238E27FC236}">
                <a16:creationId xmlns:a16="http://schemas.microsoft.com/office/drawing/2014/main" id="{CE24B8AE-E063-41F7-A6A4-91B9CD52D7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651744" y="-34257"/>
            <a:ext cx="2146061" cy="16863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Child sitting on the maze">
            <a:extLst>
              <a:ext uri="{FF2B5EF4-FFF2-40B4-BE49-F238E27FC236}">
                <a16:creationId xmlns:a16="http://schemas.microsoft.com/office/drawing/2014/main" id="{91FFAAC7-6333-A615-864C-04FBB7F8B7B4}"/>
              </a:ext>
            </a:extLst>
          </p:cNvPr>
          <p:cNvPicPr>
            <a:picLocks noChangeAspect="1"/>
          </p:cNvPicPr>
          <p:nvPr/>
        </p:nvPicPr>
        <p:blipFill rotWithShape="1">
          <a:blip r:embed="rId4">
            <a:extLst>
              <a:ext uri="{28A0092B-C50C-407E-A947-70E740481C1C}">
                <a14:useLocalDpi xmlns:a14="http://schemas.microsoft.com/office/drawing/2010/main" val="0"/>
              </a:ext>
            </a:extLst>
          </a:blip>
          <a:srcRect l="28965" r="24176" b="1"/>
          <a:stretch/>
        </p:blipFill>
        <p:spPr>
          <a:xfrm>
            <a:off x="9487279" y="-1"/>
            <a:ext cx="2704723" cy="3463172"/>
          </a:xfrm>
          <a:prstGeom prst="rect">
            <a:avLst/>
          </a:prstGeom>
        </p:spPr>
      </p:pic>
      <p:cxnSp>
        <p:nvCxnSpPr>
          <p:cNvPr id="58" name="Straight Connector 57">
            <a:extLst>
              <a:ext uri="{FF2B5EF4-FFF2-40B4-BE49-F238E27FC236}">
                <a16:creationId xmlns:a16="http://schemas.microsoft.com/office/drawing/2014/main" id="{ED3BF9A6-ED8A-466C-B2B2-935A6309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094" y="5841379"/>
            <a:ext cx="4282294" cy="102797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Laughing girl thumbs up">
            <a:extLst>
              <a:ext uri="{FF2B5EF4-FFF2-40B4-BE49-F238E27FC236}">
                <a16:creationId xmlns:a16="http://schemas.microsoft.com/office/drawing/2014/main" id="{8A4CFD41-4338-E446-C33F-688680CF6AB7}"/>
              </a:ext>
            </a:extLst>
          </p:cNvPr>
          <p:cNvPicPr>
            <a:picLocks noChangeAspect="1"/>
          </p:cNvPicPr>
          <p:nvPr/>
        </p:nvPicPr>
        <p:blipFill rotWithShape="1">
          <a:blip r:embed="rId5">
            <a:extLst>
              <a:ext uri="{28A0092B-C50C-407E-A947-70E740481C1C}">
                <a14:useLocalDpi xmlns:a14="http://schemas.microsoft.com/office/drawing/2010/main" val="0"/>
              </a:ext>
            </a:extLst>
          </a:blip>
          <a:srcRect t="2949" r="-4" b="-4"/>
          <a:stretch/>
        </p:blipFill>
        <p:spPr>
          <a:xfrm>
            <a:off x="6797796" y="3429008"/>
            <a:ext cx="5394194" cy="3429001"/>
          </a:xfrm>
          <a:prstGeom prst="rect">
            <a:avLst/>
          </a:prstGeom>
        </p:spPr>
      </p:pic>
      <p:cxnSp>
        <p:nvCxnSpPr>
          <p:cNvPr id="60" name="Straight Connector 59">
            <a:extLst>
              <a:ext uri="{FF2B5EF4-FFF2-40B4-BE49-F238E27FC236}">
                <a16:creationId xmlns:a16="http://schemas.microsoft.com/office/drawing/2014/main" id="{6CC0D25F-1873-418B-A758-9F8361C716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24282" y="3874180"/>
            <a:ext cx="773523" cy="299517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095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126F5A-98FD-D360-2774-8DF725706318}"/>
            </a:ext>
          </a:extLst>
        </p:cNvPr>
        <p:cNvGrpSpPr/>
        <p:nvPr/>
      </p:nvGrpSpPr>
      <p:grpSpPr>
        <a:xfrm>
          <a:off x="0" y="0"/>
          <a:ext cx="0" cy="0"/>
          <a:chOff x="0" y="0"/>
          <a:chExt cx="0" cy="0"/>
        </a:xfrm>
      </p:grpSpPr>
      <p:sp useBgFill="1">
        <p:nvSpPr>
          <p:cNvPr id="1045" name="Rectangle 1044">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50BD68F-0DC5-2F2D-3E05-CFAA2325FA96}"/>
              </a:ext>
            </a:extLst>
          </p:cNvPr>
          <p:cNvSpPr>
            <a:spLocks noGrp="1"/>
          </p:cNvSpPr>
          <p:nvPr>
            <p:ph type="title"/>
          </p:nvPr>
        </p:nvSpPr>
        <p:spPr>
          <a:xfrm>
            <a:off x="5225929" y="272795"/>
            <a:ext cx="6238688" cy="1382233"/>
          </a:xfrm>
        </p:spPr>
        <p:txBody>
          <a:bodyPr>
            <a:normAutofit/>
          </a:bodyPr>
          <a:lstStyle/>
          <a:p>
            <a:r>
              <a:rPr lang="en-GB" dirty="0"/>
              <a:t>What is a process?</a:t>
            </a:r>
          </a:p>
        </p:txBody>
      </p:sp>
      <p:pic>
        <p:nvPicPr>
          <p:cNvPr id="1032" name="Picture 8">
            <a:extLst>
              <a:ext uri="{FF2B5EF4-FFF2-40B4-BE49-F238E27FC236}">
                <a16:creationId xmlns:a16="http://schemas.microsoft.com/office/drawing/2014/main" id="{7133261F-16E9-9990-36B5-598F70EDD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552" r="28959" b="1"/>
          <a:stretch/>
        </p:blipFill>
        <p:spPr bwMode="auto">
          <a:xfrm>
            <a:off x="0" y="3062"/>
            <a:ext cx="4966427" cy="6874330"/>
          </a:xfrm>
          <a:custGeom>
            <a:avLst/>
            <a:gdLst/>
            <a:ahLst/>
            <a:cxnLst/>
            <a:rect l="l" t="t" r="r" b="b"/>
            <a:pathLst>
              <a:path w="4966447" h="6874330">
                <a:moveTo>
                  <a:pt x="0" y="0"/>
                </a:moveTo>
                <a:lnTo>
                  <a:pt x="4966447" y="0"/>
                </a:lnTo>
                <a:lnTo>
                  <a:pt x="3355712" y="6874330"/>
                </a:lnTo>
                <a:lnTo>
                  <a:pt x="0" y="6874330"/>
                </a:lnTo>
                <a:close/>
              </a:path>
            </a:pathLst>
          </a:custGeom>
          <a:noFill/>
          <a:extLst>
            <a:ext uri="{909E8E84-426E-40DD-AFC4-6F175D3DCCD1}">
              <a14:hiddenFill xmlns:a14="http://schemas.microsoft.com/office/drawing/2010/main">
                <a:solidFill>
                  <a:srgbClr val="FFFFFF"/>
                </a:solidFill>
              </a14:hiddenFill>
            </a:ext>
          </a:extLst>
        </p:spPr>
      </p:pic>
      <p:sp>
        <p:nvSpPr>
          <p:cNvPr id="28" name="Content Placeholder 13">
            <a:extLst>
              <a:ext uri="{FF2B5EF4-FFF2-40B4-BE49-F238E27FC236}">
                <a16:creationId xmlns:a16="http://schemas.microsoft.com/office/drawing/2014/main" id="{1481C091-C288-DF2C-EAFE-F2505D4A2838}"/>
              </a:ext>
            </a:extLst>
          </p:cNvPr>
          <p:cNvSpPr>
            <a:spLocks noGrp="1"/>
          </p:cNvSpPr>
          <p:nvPr>
            <p:ph idx="1"/>
          </p:nvPr>
        </p:nvSpPr>
        <p:spPr>
          <a:xfrm>
            <a:off x="5146158" y="2301949"/>
            <a:ext cx="6238687" cy="4022650"/>
          </a:xfrm>
        </p:spPr>
        <p:txBody>
          <a:bodyPr>
            <a:normAutofit/>
          </a:bodyPr>
          <a:lstStyle/>
          <a:p>
            <a:pPr marL="342900" lvl="0" indent="-342900">
              <a:buFont typeface="Symbol" panose="05050102010706020507" pitchFamily="18" charset="2"/>
              <a:buChar char=""/>
              <a:tabLst>
                <a:tab pos="457200" algn="l"/>
                <a:tab pos="914400" algn="l"/>
                <a:tab pos="1371600" algn="l"/>
                <a:tab pos="1828800" algn="l"/>
                <a:tab pos="2971800" algn="l"/>
                <a:tab pos="3429000" algn="l"/>
                <a:tab pos="5715000" algn="r"/>
                <a:tab pos="457200" algn="l"/>
                <a:tab pos="914400" algn="l"/>
                <a:tab pos="1371600" algn="l"/>
                <a:tab pos="1828800" algn="l"/>
                <a:tab pos="2971800" algn="l"/>
                <a:tab pos="3429000" algn="l"/>
                <a:tab pos="5715000" algn="r"/>
              </a:tabLst>
            </a:pPr>
            <a:endParaRPr lang="en-GB">
              <a:effectLst/>
              <a:latin typeface="Arial" panose="020B0604020202020204" pitchFamily="34" charset="0"/>
              <a:ea typeface="Times New Roman" panose="02020603050405020304" pitchFamily="18" charset="0"/>
            </a:endParaRPr>
          </a:p>
          <a:p>
            <a:pPr marL="0" indent="0">
              <a:buNone/>
            </a:pPr>
            <a:endParaRPr lang="en-GB" dirty="0">
              <a:latin typeface="Walbaum Display" panose="02070503090703020303" pitchFamily="18" charset="0"/>
              <a:ea typeface="Times New Roman" panose="02020603050405020304" pitchFamily="18" charset="0"/>
            </a:endParaRPr>
          </a:p>
          <a:p>
            <a:endParaRPr lang="en-GB" dirty="0">
              <a:effectLst/>
              <a:latin typeface="Walbaum Display" panose="02070503090703020303" pitchFamily="18" charset="0"/>
              <a:ea typeface="Times New Roman" panose="02020603050405020304" pitchFamily="18" charset="0"/>
            </a:endParaRPr>
          </a:p>
          <a:p>
            <a:endParaRPr lang="en-US" dirty="0"/>
          </a:p>
        </p:txBody>
      </p:sp>
      <p:cxnSp>
        <p:nvCxnSpPr>
          <p:cNvPr id="1046" name="Straight Connector 1045">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diagram of a tea pot&#10;&#10;Description automatically generated">
            <a:extLst>
              <a:ext uri="{FF2B5EF4-FFF2-40B4-BE49-F238E27FC236}">
                <a16:creationId xmlns:a16="http://schemas.microsoft.com/office/drawing/2014/main" id="{B722E756-AB18-1182-2819-2455AB43B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3850" y="1655028"/>
            <a:ext cx="7603301" cy="4314002"/>
          </a:xfrm>
          <a:prstGeom prst="rect">
            <a:avLst/>
          </a:prstGeom>
        </p:spPr>
      </p:pic>
    </p:spTree>
    <p:extLst>
      <p:ext uri="{BB962C8B-B14F-4D97-AF65-F5344CB8AC3E}">
        <p14:creationId xmlns:p14="http://schemas.microsoft.com/office/powerpoint/2010/main" val="491969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2EF0-F679-A16A-2941-E9BF3473F610}"/>
              </a:ext>
            </a:extLst>
          </p:cNvPr>
          <p:cNvSpPr>
            <a:spLocks noGrp="1"/>
          </p:cNvSpPr>
          <p:nvPr>
            <p:ph type="title"/>
          </p:nvPr>
        </p:nvSpPr>
        <p:spPr/>
        <p:txBody>
          <a:bodyPr/>
          <a:lstStyle/>
          <a:p>
            <a:r>
              <a:rPr lang="en-GB" dirty="0"/>
              <a:t>What is process mapping?</a:t>
            </a:r>
          </a:p>
        </p:txBody>
      </p:sp>
      <p:graphicFrame>
        <p:nvGraphicFramePr>
          <p:cNvPr id="4" name="Content Placeholder 3">
            <a:extLst>
              <a:ext uri="{FF2B5EF4-FFF2-40B4-BE49-F238E27FC236}">
                <a16:creationId xmlns:a16="http://schemas.microsoft.com/office/drawing/2014/main" id="{1560A9A1-15DA-7E5B-8D7F-B098E473BF0B}"/>
              </a:ext>
            </a:extLst>
          </p:cNvPr>
          <p:cNvGraphicFramePr>
            <a:graphicFrameLocks noGrp="1"/>
          </p:cNvGraphicFramePr>
          <p:nvPr>
            <p:ph idx="1"/>
            <p:extLst>
              <p:ext uri="{D42A27DB-BD31-4B8C-83A1-F6EECF244321}">
                <p14:modId xmlns:p14="http://schemas.microsoft.com/office/powerpoint/2010/main" val="2013068626"/>
              </p:ext>
            </p:extLst>
          </p:nvPr>
        </p:nvGraphicFramePr>
        <p:xfrm>
          <a:off x="1143000" y="2009775"/>
          <a:ext cx="99060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Right 4">
            <a:extLst>
              <a:ext uri="{FF2B5EF4-FFF2-40B4-BE49-F238E27FC236}">
                <a16:creationId xmlns:a16="http://schemas.microsoft.com/office/drawing/2014/main" id="{8B4E70DE-49EA-DBAB-4DA6-123DB2272C89}"/>
              </a:ext>
            </a:extLst>
          </p:cNvPr>
          <p:cNvSpPr/>
          <p:nvPr/>
        </p:nvSpPr>
        <p:spPr>
          <a:xfrm>
            <a:off x="1055594" y="3964814"/>
            <a:ext cx="10080812" cy="25077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t>What actually happens</a:t>
            </a:r>
          </a:p>
          <a:p>
            <a:pPr algn="ctr"/>
            <a:r>
              <a:rPr lang="en-GB" sz="2800" dirty="0"/>
              <a:t>End to End Process – Big Picture</a:t>
            </a:r>
          </a:p>
        </p:txBody>
      </p:sp>
    </p:spTree>
    <p:extLst>
      <p:ext uri="{BB962C8B-B14F-4D97-AF65-F5344CB8AC3E}">
        <p14:creationId xmlns:p14="http://schemas.microsoft.com/office/powerpoint/2010/main" val="1175195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4CDEA1-9365-F9DE-9FF4-9CE9BA3338D9}"/>
              </a:ext>
            </a:extLst>
          </p:cNvPr>
          <p:cNvSpPr>
            <a:spLocks noGrp="1"/>
          </p:cNvSpPr>
          <p:nvPr>
            <p:ph type="title"/>
          </p:nvPr>
        </p:nvSpPr>
        <p:spPr>
          <a:xfrm>
            <a:off x="1143000" y="533401"/>
            <a:ext cx="9906000" cy="1382156"/>
          </a:xfrm>
        </p:spPr>
        <p:txBody>
          <a:bodyPr>
            <a:normAutofit/>
          </a:bodyPr>
          <a:lstStyle/>
          <a:p>
            <a:pPr algn="ctr"/>
            <a:r>
              <a:rPr lang="en-GB" sz="4000"/>
              <a:t>WhY USE PROCESS MAPPING FOR IMPROVEMENT?</a:t>
            </a:r>
            <a:endParaRPr lang="en-GB" sz="4000" dirty="0"/>
          </a:p>
        </p:txBody>
      </p:sp>
      <p:pic>
        <p:nvPicPr>
          <p:cNvPr id="9" name="Content Placeholder 8" descr="A diagram of different nature&#10;&#10;Description automatically generated with medium confidence">
            <a:extLst>
              <a:ext uri="{FF2B5EF4-FFF2-40B4-BE49-F238E27FC236}">
                <a16:creationId xmlns:a16="http://schemas.microsoft.com/office/drawing/2014/main" id="{39539A9E-302E-43B7-B918-8C53D792CE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16707" y="2042954"/>
            <a:ext cx="5287028" cy="3855822"/>
          </a:xfrm>
        </p:spPr>
      </p:pic>
      <p:pic>
        <p:nvPicPr>
          <p:cNvPr id="1026" name="Picture 2" descr="Can't See the Wood for the Trees">
            <a:extLst>
              <a:ext uri="{FF2B5EF4-FFF2-40B4-BE49-F238E27FC236}">
                <a16:creationId xmlns:a16="http://schemas.microsoft.com/office/drawing/2014/main" id="{1BE130DD-F150-5EB5-5003-22D83524B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942" y="2042954"/>
            <a:ext cx="3329827" cy="360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2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196DA-76A5-70EE-312F-69E3B86E93D6}"/>
              </a:ext>
            </a:extLst>
          </p:cNvPr>
          <p:cNvSpPr>
            <a:spLocks noGrp="1"/>
          </p:cNvSpPr>
          <p:nvPr>
            <p:ph idx="1"/>
          </p:nvPr>
        </p:nvSpPr>
        <p:spPr>
          <a:xfrm>
            <a:off x="1143000" y="1416788"/>
            <a:ext cx="9906000" cy="4750930"/>
          </a:xfrm>
        </p:spPr>
        <p:txBody>
          <a:bodyPr>
            <a:normAutofit fontScale="62500" lnSpcReduction="20000"/>
          </a:bodyPr>
          <a:lstStyle/>
          <a:p>
            <a:r>
              <a:rPr lang="en-GB" altLang="en-US" sz="4500" b="1" dirty="0">
                <a:solidFill>
                  <a:srgbClr val="333399"/>
                </a:solidFill>
              </a:rPr>
              <a:t>High level</a:t>
            </a:r>
            <a:r>
              <a:rPr lang="en-GB" altLang="en-US" sz="4500" dirty="0">
                <a:solidFill>
                  <a:srgbClr val="333399"/>
                </a:solidFill>
              </a:rPr>
              <a:t> </a:t>
            </a:r>
            <a:r>
              <a:rPr lang="en-GB" altLang="en-US" sz="4500" b="1" dirty="0">
                <a:solidFill>
                  <a:srgbClr val="333399"/>
                </a:solidFill>
              </a:rPr>
              <a:t>process map</a:t>
            </a:r>
            <a:r>
              <a:rPr lang="en-GB" altLang="en-US" sz="4500" dirty="0">
                <a:solidFill>
                  <a:srgbClr val="333399"/>
                </a:solidFill>
              </a:rPr>
              <a:t>	</a:t>
            </a:r>
            <a:r>
              <a:rPr lang="en-GB" altLang="en-US" sz="4500" dirty="0"/>
              <a:t>	</a:t>
            </a:r>
          </a:p>
          <a:p>
            <a:pPr lvl="1"/>
            <a:r>
              <a:rPr lang="en-GB" altLang="en-US" sz="4500" dirty="0"/>
              <a:t>6–12 steps</a:t>
            </a:r>
          </a:p>
          <a:p>
            <a:pPr lvl="1"/>
            <a:r>
              <a:rPr lang="en-GB" altLang="en-US" sz="4500" dirty="0"/>
              <a:t>Complete in set time e.g. 20 minutes</a:t>
            </a:r>
          </a:p>
          <a:p>
            <a:pPr lvl="1"/>
            <a:r>
              <a:rPr lang="en-GB" altLang="en-US" sz="4500" dirty="0"/>
              <a:t>Use to identify scope and identify problem</a:t>
            </a:r>
          </a:p>
          <a:p>
            <a:pPr lvl="1"/>
            <a:r>
              <a:rPr lang="en-GB" altLang="en-US" sz="4500" dirty="0"/>
              <a:t>No rework loops and minimum complexity</a:t>
            </a:r>
          </a:p>
          <a:p>
            <a:pPr lvl="1"/>
            <a:endParaRPr lang="en-GB" altLang="en-US" sz="4500" dirty="0"/>
          </a:p>
          <a:p>
            <a:r>
              <a:rPr lang="en-GB" altLang="en-US" sz="4500" b="1" dirty="0">
                <a:solidFill>
                  <a:srgbClr val="333399"/>
                </a:solidFill>
              </a:rPr>
              <a:t>Low Level</a:t>
            </a:r>
            <a:r>
              <a:rPr lang="en-GB" altLang="en-US" sz="4500" dirty="0">
                <a:solidFill>
                  <a:srgbClr val="333399"/>
                </a:solidFill>
              </a:rPr>
              <a:t> or </a:t>
            </a:r>
            <a:r>
              <a:rPr lang="en-GB" altLang="en-US" sz="4500" b="1" dirty="0">
                <a:solidFill>
                  <a:srgbClr val="333399"/>
                </a:solidFill>
              </a:rPr>
              <a:t>Detailed process map </a:t>
            </a:r>
          </a:p>
          <a:p>
            <a:pPr lvl="1"/>
            <a:r>
              <a:rPr lang="en-GB" altLang="en-US" sz="4500" dirty="0"/>
              <a:t>Dozens of steps</a:t>
            </a:r>
          </a:p>
          <a:p>
            <a:pPr lvl="1"/>
            <a:r>
              <a:rPr lang="en-GB" altLang="en-US" sz="4500" dirty="0"/>
              <a:t>To establish loops and complexity</a:t>
            </a:r>
          </a:p>
          <a:p>
            <a:pPr lvl="1"/>
            <a:r>
              <a:rPr lang="en-GB" altLang="en-US" sz="4500" dirty="0"/>
              <a:t>Good to establish roles and relationships within process</a:t>
            </a:r>
          </a:p>
          <a:p>
            <a:pPr lvl="1"/>
            <a:r>
              <a:rPr lang="en-GB" altLang="en-US" sz="4500" dirty="0"/>
              <a:t>Use again in later phase to show effect of redesign</a:t>
            </a:r>
          </a:p>
          <a:p>
            <a:pPr lvl="1"/>
            <a:endParaRPr lang="en-GB" altLang="en-US" sz="2400" dirty="0"/>
          </a:p>
          <a:p>
            <a:pPr marL="0" indent="0">
              <a:buNone/>
            </a:pPr>
            <a:endParaRPr lang="en-GB" dirty="0"/>
          </a:p>
        </p:txBody>
      </p:sp>
      <p:sp>
        <p:nvSpPr>
          <p:cNvPr id="4" name="Title 4">
            <a:extLst>
              <a:ext uri="{FF2B5EF4-FFF2-40B4-BE49-F238E27FC236}">
                <a16:creationId xmlns:a16="http://schemas.microsoft.com/office/drawing/2014/main" id="{B5203D5F-DAB9-9703-F6BE-950660CA4E7D}"/>
              </a:ext>
            </a:extLst>
          </p:cNvPr>
          <p:cNvSpPr>
            <a:spLocks noGrp="1"/>
          </p:cNvSpPr>
          <p:nvPr>
            <p:ph type="title"/>
          </p:nvPr>
        </p:nvSpPr>
        <p:spPr>
          <a:xfrm>
            <a:off x="1143000" y="132665"/>
            <a:ext cx="9906000" cy="1382713"/>
          </a:xfrm>
        </p:spPr>
        <p:txBody>
          <a:bodyPr>
            <a:normAutofit/>
          </a:bodyPr>
          <a:lstStyle/>
          <a:p>
            <a:pPr algn="ctr"/>
            <a:r>
              <a:rPr lang="en-GB" sz="4000" dirty="0"/>
              <a:t>WHAT SHOULD YOU MAP?</a:t>
            </a:r>
          </a:p>
        </p:txBody>
      </p:sp>
    </p:spTree>
    <p:extLst>
      <p:ext uri="{BB962C8B-B14F-4D97-AF65-F5344CB8AC3E}">
        <p14:creationId xmlns:p14="http://schemas.microsoft.com/office/powerpoint/2010/main" val="3126970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4AFC1-684E-9BDB-D5B0-F6BDB85CE5B5}"/>
              </a:ext>
            </a:extLst>
          </p:cNvPr>
          <p:cNvSpPr>
            <a:spLocks noGrp="1"/>
          </p:cNvSpPr>
          <p:nvPr>
            <p:ph type="title"/>
          </p:nvPr>
        </p:nvSpPr>
        <p:spPr>
          <a:xfrm>
            <a:off x="1143000" y="130187"/>
            <a:ext cx="9906000" cy="1382156"/>
          </a:xfrm>
        </p:spPr>
        <p:txBody>
          <a:bodyPr>
            <a:normAutofit/>
          </a:bodyPr>
          <a:lstStyle/>
          <a:p>
            <a:pPr algn="ctr"/>
            <a:r>
              <a:rPr lang="en-GB" dirty="0"/>
              <a:t>Compiling a process map</a:t>
            </a:r>
          </a:p>
        </p:txBody>
      </p:sp>
      <p:sp>
        <p:nvSpPr>
          <p:cNvPr id="5" name="TextBox 4">
            <a:extLst>
              <a:ext uri="{FF2B5EF4-FFF2-40B4-BE49-F238E27FC236}">
                <a16:creationId xmlns:a16="http://schemas.microsoft.com/office/drawing/2014/main" id="{7D13113D-A9A5-E2CB-E1C1-C329AE9D6E89}"/>
              </a:ext>
            </a:extLst>
          </p:cNvPr>
          <p:cNvSpPr txBox="1"/>
          <p:nvPr/>
        </p:nvSpPr>
        <p:spPr>
          <a:xfrm>
            <a:off x="1143000" y="1512343"/>
            <a:ext cx="9906000" cy="5786199"/>
          </a:xfrm>
          <a:prstGeom prst="rect">
            <a:avLst/>
          </a:prstGeom>
          <a:noFill/>
        </p:spPr>
        <p:txBody>
          <a:bodyPr wrap="square" rtlCol="0">
            <a:spAutoFit/>
          </a:bodyPr>
          <a:lstStyle/>
          <a:p>
            <a:pPr marL="342900" indent="-342900" eaLnBrk="1" hangingPunct="1">
              <a:buFont typeface="Arial" panose="020B0604020202020204" pitchFamily="34" charset="0"/>
              <a:buChar char="•"/>
            </a:pPr>
            <a:r>
              <a:rPr lang="en-GB" altLang="en-US" sz="3200" dirty="0"/>
              <a:t>Scope – where does the process start and end? </a:t>
            </a:r>
          </a:p>
          <a:p>
            <a:pPr marL="342900" indent="-342900" eaLnBrk="1" hangingPunct="1">
              <a:buFont typeface="Arial" panose="020B0604020202020204" pitchFamily="34" charset="0"/>
              <a:buChar char="•"/>
            </a:pPr>
            <a:r>
              <a:rPr lang="en-GB" altLang="en-US" sz="3200" dirty="0"/>
              <a:t>Who should be involved in the mapping process?</a:t>
            </a:r>
          </a:p>
          <a:p>
            <a:pPr marL="342900" indent="-342900" eaLnBrk="1" hangingPunct="1">
              <a:buFont typeface="Arial" panose="020B0604020202020204" pitchFamily="34" charset="0"/>
              <a:buChar char="•"/>
            </a:pPr>
            <a:r>
              <a:rPr lang="en-GB" altLang="en-US" sz="3200" dirty="0"/>
              <a:t>What level of detail will we map?</a:t>
            </a:r>
          </a:p>
          <a:p>
            <a:pPr eaLnBrk="1" hangingPunct="1"/>
            <a:endParaRPr lang="en-GB" altLang="en-US" sz="3200" dirty="0"/>
          </a:p>
          <a:p>
            <a:pPr marL="342900" indent="-342900" eaLnBrk="1" hangingPunct="1">
              <a:buFont typeface="Arial" panose="020B0604020202020204" pitchFamily="34" charset="0"/>
              <a:buChar char="•"/>
            </a:pPr>
            <a:r>
              <a:rPr lang="en-GB" altLang="en-US" sz="3200" dirty="0"/>
              <a:t>Name of the person completing the task; verb/task; time taken to complete activity</a:t>
            </a:r>
          </a:p>
          <a:p>
            <a:pPr marL="342900" indent="-342900">
              <a:buFont typeface="Arial" panose="020B0604020202020204" pitchFamily="34" charset="0"/>
              <a:buChar char="•"/>
            </a:pPr>
            <a:r>
              <a:rPr lang="en-GB" altLang="en-US" sz="3200" dirty="0"/>
              <a:t>Map what actually happens</a:t>
            </a:r>
          </a:p>
          <a:p>
            <a:pPr marL="342900" indent="-342900" eaLnBrk="1" hangingPunct="1">
              <a:buFont typeface="Arial" panose="020B0604020202020204" pitchFamily="34" charset="0"/>
              <a:buChar char="•"/>
            </a:pPr>
            <a:r>
              <a:rPr lang="en-GB" altLang="en-US" sz="3200" dirty="0"/>
              <a:t>Assemble the post-its to create the journey (remembering that some activities happen in parallel)</a:t>
            </a:r>
          </a:p>
          <a:p>
            <a:endParaRPr lang="en-US" altLang="en-US" sz="3200" dirty="0"/>
          </a:p>
          <a:p>
            <a:pPr eaLnBrk="1" hangingPunct="1"/>
            <a:endParaRPr lang="en-GB" altLang="en-US" sz="3200" dirty="0"/>
          </a:p>
          <a:p>
            <a:endParaRPr lang="en-GB" dirty="0"/>
          </a:p>
        </p:txBody>
      </p:sp>
    </p:spTree>
    <p:extLst>
      <p:ext uri="{BB962C8B-B14F-4D97-AF65-F5344CB8AC3E}">
        <p14:creationId xmlns:p14="http://schemas.microsoft.com/office/powerpoint/2010/main" val="2710356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F66DDC57-BEA5-8D4F-182E-FA62BAEC55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91" r="24246" b="-2"/>
          <a:stretch/>
        </p:blipFill>
        <p:spPr bwMode="auto">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71F528E-DC90-86D3-705B-11E3904E8C93}"/>
              </a:ext>
            </a:extLst>
          </p:cNvPr>
          <p:cNvSpPr>
            <a:spLocks noGrp="1"/>
          </p:cNvSpPr>
          <p:nvPr>
            <p:ph type="title"/>
          </p:nvPr>
        </p:nvSpPr>
        <p:spPr>
          <a:xfrm>
            <a:off x="274918" y="277906"/>
            <a:ext cx="6663764" cy="1738422"/>
          </a:xfrm>
        </p:spPr>
        <p:txBody>
          <a:bodyPr>
            <a:normAutofit/>
          </a:bodyPr>
          <a:lstStyle/>
          <a:p>
            <a:pPr algn="ctr"/>
            <a:r>
              <a:rPr lang="en-GB" dirty="0"/>
              <a:t>Analysing a process map</a:t>
            </a:r>
          </a:p>
        </p:txBody>
      </p:sp>
      <p:cxnSp>
        <p:nvCxnSpPr>
          <p:cNvPr id="1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8BF1BB-CEE3-EDCC-384A-06CA91CA4A3E}"/>
              </a:ext>
            </a:extLst>
          </p:cNvPr>
          <p:cNvSpPr>
            <a:spLocks noGrp="1"/>
          </p:cNvSpPr>
          <p:nvPr>
            <p:ph idx="1"/>
          </p:nvPr>
        </p:nvSpPr>
        <p:spPr>
          <a:xfrm>
            <a:off x="459443" y="2206255"/>
            <a:ext cx="6132605" cy="4373839"/>
          </a:xfrm>
        </p:spPr>
        <p:txBody>
          <a:bodyPr>
            <a:normAutofit/>
          </a:bodyPr>
          <a:lstStyle/>
          <a:p>
            <a:pPr marL="609600" indent="-609600" eaLnBrk="1" hangingPunct="1"/>
            <a:r>
              <a:rPr lang="en-GB" altLang="en-US" sz="2800" dirty="0"/>
              <a:t>How many steps in your process?</a:t>
            </a:r>
          </a:p>
          <a:p>
            <a:pPr marL="609600" indent="-609600" eaLnBrk="1" hangingPunct="1"/>
            <a:r>
              <a:rPr lang="en-GB" altLang="en-US" sz="2800" dirty="0"/>
              <a:t>How many duplications?</a:t>
            </a:r>
          </a:p>
          <a:p>
            <a:pPr marL="609600" indent="-609600" eaLnBrk="1" hangingPunct="1"/>
            <a:r>
              <a:rPr lang="en-GB" altLang="en-US" sz="2800" dirty="0"/>
              <a:t>How many hand-offs?</a:t>
            </a:r>
          </a:p>
          <a:p>
            <a:pPr marL="609600" indent="-609600" eaLnBrk="1" hangingPunct="1"/>
            <a:r>
              <a:rPr lang="en-GB" altLang="en-US" sz="2800" dirty="0"/>
              <a:t>What is the approximate time taken to complete each step and time taken between each step?</a:t>
            </a:r>
          </a:p>
          <a:p>
            <a:pPr marL="609600" indent="-609600" eaLnBrk="1" hangingPunct="1"/>
            <a:r>
              <a:rPr lang="en-GB" altLang="en-US" sz="2800" dirty="0"/>
              <a:t>Where are possible delays?</a:t>
            </a:r>
          </a:p>
          <a:p>
            <a:pPr marL="609600" indent="-609600" eaLnBrk="1" hangingPunct="1"/>
            <a:r>
              <a:rPr lang="en-GB" altLang="en-US" sz="2800" dirty="0"/>
              <a:t>Where are major bottlenecks?</a:t>
            </a:r>
          </a:p>
          <a:p>
            <a:endParaRPr lang="en-GB" dirty="0"/>
          </a:p>
        </p:txBody>
      </p:sp>
    </p:spTree>
    <p:extLst>
      <p:ext uri="{BB962C8B-B14F-4D97-AF65-F5344CB8AC3E}">
        <p14:creationId xmlns:p14="http://schemas.microsoft.com/office/powerpoint/2010/main" val="3813356258"/>
      </p:ext>
    </p:extLst>
  </p:cSld>
  <p:clrMapOvr>
    <a:masterClrMapping/>
  </p:clrMapOvr>
</p:sld>
</file>

<file path=ppt/theme/theme1.xml><?xml version="1.0" encoding="utf-8"?>
<a:theme xmlns:a="http://schemas.openxmlformats.org/drawingml/2006/main" name="AngleLinesVTI">
  <a:themeElements>
    <a:clrScheme name="AnalogousFromLightSeedLeftStep">
      <a:dk1>
        <a:srgbClr val="000000"/>
      </a:dk1>
      <a:lt1>
        <a:srgbClr val="FFFFFF"/>
      </a:lt1>
      <a:dk2>
        <a:srgbClr val="243241"/>
      </a:dk2>
      <a:lt2>
        <a:srgbClr val="E2E5E8"/>
      </a:lt2>
      <a:accent1>
        <a:srgbClr val="BA9C80"/>
      </a:accent1>
      <a:accent2>
        <a:srgbClr val="BA827F"/>
      </a:accent2>
      <a:accent3>
        <a:srgbClr val="C594A6"/>
      </a:accent3>
      <a:accent4>
        <a:srgbClr val="BA7FAD"/>
      </a:accent4>
      <a:accent5>
        <a:srgbClr val="BC94C5"/>
      </a:accent5>
      <a:accent6>
        <a:srgbClr val="967FBA"/>
      </a:accent6>
      <a:hlink>
        <a:srgbClr val="5E85A8"/>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etadata xmlns="http://www.objective.com/ecm/document/metadata/53D26341A57B383EE0540010E0463CCA" version="1.0.0">
  <systemFields>
    <field name="Objective-Id">
      <value order="0">A46770607</value>
    </field>
    <field name="Objective-Title">
      <value order="0">Managing Attendance version 0.3</value>
    </field>
    <field name="Objective-Description">
      <value order="0"/>
    </field>
    <field name="Objective-CreationStamp">
      <value order="0">2024-01-10T10:51:47Z</value>
    </field>
    <field name="Objective-IsApproved">
      <value order="0">false</value>
    </field>
    <field name="Objective-IsPublished">
      <value order="0">false</value>
    </field>
    <field name="Objective-DatePublished">
      <value order="0"/>
    </field>
    <field name="Objective-ModificationStamp">
      <value order="0">2024-02-08T10:28:58Z</value>
    </field>
    <field name="Objective-Owner">
      <value order="0">Pritchard, Lynne L (U418814)</value>
    </field>
    <field name="Objective-Path">
      <value order="0">Objective Global Folder:SG File Plan:Health, nutrition and care:Health care:General:Advice and policy: Health care - general:Health Workforce Directorate: Learning and Development: 2024-2029</value>
    </field>
    <field name="Objective-Parent">
      <value order="0">Health Workforce Directorate: Learning and Development: 2024-2029</value>
    </field>
    <field name="Objective-State">
      <value order="0">Being Drafted</value>
    </field>
    <field name="Objective-VersionId">
      <value order="0">vA70893101</value>
    </field>
    <field name="Objective-Version">
      <value order="0">0.3</value>
    </field>
    <field name="Objective-VersionNumber">
      <value order="0">3</value>
    </field>
    <field name="Objective-VersionComment">
      <value order="0"/>
    </field>
    <field name="Objective-FileNumber">
      <value order="0">BUSPROC/10592</value>
    </field>
    <field name="Objective-Classification">
      <value order="0">OFFICIAL</value>
    </field>
    <field name="Objective-Caveats">
      <value order="0">Caveat for access to SG Fileplan</value>
    </field>
  </systemFields>
  <catalogues>
    <catalogue name="Document Type Catalogue" type="type" ori="id:cA35">
      <field name="Objective-Date of Original">
        <value order="0"/>
      </field>
      <field name="Objective-Date Received">
        <value order="0"/>
      </field>
      <field name="Objective-SG Web Publication - Category">
        <value order="0"/>
      </field>
      <field name="Objective-SG Web Publication - Category 2 Classification">
        <value order="0"/>
      </field>
      <field name="Objective-Connect Creator">
        <value order="0"/>
      </field>
      <field name="Objective-Required Redaction">
        <value order="0"/>
      </field>
    </catalogue>
  </catalogues>
</metadata>
</file>

<file path=customXml/itemProps1.xml><?xml version="1.0" encoding="utf-8"?>
<ds:datastoreItem xmlns:ds="http://schemas.openxmlformats.org/officeDocument/2006/customXml" ds:itemID="{5745109E-2DDF-40CB-AC2B-FF9B10C90820}">
  <ds:schemaRefs>
    <ds:schemaRef ds:uri="http://www.objective.com/ecm/document/metadata/53D26341A57B383EE0540010E0463CCA"/>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4841</TotalTime>
  <Words>4277</Words>
  <Application>Microsoft Office PowerPoint</Application>
  <PresentationFormat>Widescreen</PresentationFormat>
  <Paragraphs>275</Paragraphs>
  <Slides>20</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Abadi Extra Light</vt:lpstr>
      <vt:lpstr>Arial</vt:lpstr>
      <vt:lpstr>Calibri</vt:lpstr>
      <vt:lpstr>Comic Sans MS</vt:lpstr>
      <vt:lpstr>Segoe UI</vt:lpstr>
      <vt:lpstr>Symbol</vt:lpstr>
      <vt:lpstr>Times New Roman</vt:lpstr>
      <vt:lpstr>Univers Condensed Light</vt:lpstr>
      <vt:lpstr>Walbaum Display</vt:lpstr>
      <vt:lpstr>Walbaum Display Light</vt:lpstr>
      <vt:lpstr>Wingdings</vt:lpstr>
      <vt:lpstr>AngleLinesVTI</vt:lpstr>
      <vt:lpstr>ALL MAPPED OUT </vt:lpstr>
      <vt:lpstr>Content</vt:lpstr>
      <vt:lpstr>Hopefully something for everyone…..</vt:lpstr>
      <vt:lpstr>What is a process?</vt:lpstr>
      <vt:lpstr>What is process mapping?</vt:lpstr>
      <vt:lpstr>WhY USE PROCESS MAPPING FOR IMPROVEMENT?</vt:lpstr>
      <vt:lpstr>WHAT SHOULD YOU MAP?</vt:lpstr>
      <vt:lpstr>Compiling a process map</vt:lpstr>
      <vt:lpstr>Analysing a process map</vt:lpstr>
      <vt:lpstr>What is value?</vt:lpstr>
      <vt:lpstr>Value Adding Activities AND CHALLENGING NON-VALUE ADD</vt:lpstr>
      <vt:lpstr>Eliminating Waste</vt:lpstr>
      <vt:lpstr>creating  and analysing a value stream map</vt:lpstr>
      <vt:lpstr>creating  and analysing a value stream map</vt:lpstr>
      <vt:lpstr>Observe and Gather Data</vt:lpstr>
      <vt:lpstr>Push Process</vt:lpstr>
      <vt:lpstr>PowerPoint Presentation</vt:lpstr>
      <vt:lpstr>PowerPoint Presentation</vt:lpstr>
      <vt:lpstr>summary</vt:lpstr>
      <vt:lpstr>What’s Next?</vt:lpstr>
    </vt:vector>
  </TitlesOfParts>
  <Company>Scottish Government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Absence in DG HSC</dc:title>
  <dc:creator>Lynne Pritchard</dc:creator>
  <cp:lastModifiedBy>Gwen Nicholson</cp:lastModifiedBy>
  <cp:revision>406</cp:revision>
  <dcterms:created xsi:type="dcterms:W3CDTF">2023-07-03T12:23:22Z</dcterms:created>
  <dcterms:modified xsi:type="dcterms:W3CDTF">2024-06-17T16:50:43Z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32123</vt:lpwstr>
  </property>
  <property fmtid="{D5CDD505-2E9C-101B-9397-08002B2CF9AE}" pid="3" name="Objective-Id">
    <vt:lpwstr>A46770607</vt:lpwstr>
  </property>
  <property fmtid="{D5CDD505-2E9C-101B-9397-08002B2CF9AE}" pid="4" name="Objective-Title">
    <vt:lpwstr>Managing Attendance version 0.3</vt:lpwstr>
  </property>
  <property fmtid="{D5CDD505-2E9C-101B-9397-08002B2CF9AE}" pid="5" name="Objective-Description">
    <vt:lpwstr/>
  </property>
  <property fmtid="{D5CDD505-2E9C-101B-9397-08002B2CF9AE}" pid="6" name="Objective-CreationStamp">
    <vt:filetime>2024-01-10T10:51:47Z</vt:filetime>
  </property>
  <property fmtid="{D5CDD505-2E9C-101B-9397-08002B2CF9AE}" pid="7" name="Objective-IsApproved">
    <vt:bool>false</vt:bool>
  </property>
  <property fmtid="{D5CDD505-2E9C-101B-9397-08002B2CF9AE}" pid="8" name="Objective-IsPublished">
    <vt:bool>false</vt:bool>
  </property>
  <property fmtid="{D5CDD505-2E9C-101B-9397-08002B2CF9AE}" pid="9" name="Objective-DatePublished">
    <vt:lpwstr/>
  </property>
  <property fmtid="{D5CDD505-2E9C-101B-9397-08002B2CF9AE}" pid="10" name="Objective-ModificationStamp">
    <vt:filetime>2024-02-08T10:28:58Z</vt:filetime>
  </property>
  <property fmtid="{D5CDD505-2E9C-101B-9397-08002B2CF9AE}" pid="11" name="Objective-Owner">
    <vt:lpwstr>Pritchard, Lynne L (U418814)</vt:lpwstr>
  </property>
  <property fmtid="{D5CDD505-2E9C-101B-9397-08002B2CF9AE}" pid="12" name="Objective-Path">
    <vt:lpwstr>Objective Global Folder:SG File Plan:Health, nutrition and care:Health care:General:Advice and policy: Health care - general:Health Workforce Directorate: Learning and Development: 2024-2029</vt:lpwstr>
  </property>
  <property fmtid="{D5CDD505-2E9C-101B-9397-08002B2CF9AE}" pid="13" name="Objective-Parent">
    <vt:lpwstr>Health Workforce Directorate: Learning and Development: 2024-2029</vt:lpwstr>
  </property>
  <property fmtid="{D5CDD505-2E9C-101B-9397-08002B2CF9AE}" pid="14" name="Objective-State">
    <vt:lpwstr>Being Drafted</vt:lpwstr>
  </property>
  <property fmtid="{D5CDD505-2E9C-101B-9397-08002B2CF9AE}" pid="15" name="Objective-VersionId">
    <vt:lpwstr>vA70893101</vt:lpwstr>
  </property>
  <property fmtid="{D5CDD505-2E9C-101B-9397-08002B2CF9AE}" pid="16" name="Objective-Version">
    <vt:lpwstr>0.3</vt:lpwstr>
  </property>
  <property fmtid="{D5CDD505-2E9C-101B-9397-08002B2CF9AE}" pid="17" name="Objective-VersionNumber">
    <vt:r8>3</vt:r8>
  </property>
  <property fmtid="{D5CDD505-2E9C-101B-9397-08002B2CF9AE}" pid="18" name="Objective-VersionComment">
    <vt:lpwstr/>
  </property>
  <property fmtid="{D5CDD505-2E9C-101B-9397-08002B2CF9AE}" pid="19" name="Objective-FileNumber">
    <vt:lpwstr>BUSPROC/10592</vt:lpwstr>
  </property>
  <property fmtid="{D5CDD505-2E9C-101B-9397-08002B2CF9AE}" pid="20" name="Objective-Classification">
    <vt:lpwstr>OFFICIAL</vt:lpwstr>
  </property>
  <property fmtid="{D5CDD505-2E9C-101B-9397-08002B2CF9AE}" pid="21" name="Objective-Caveats">
    <vt:lpwstr>Caveat for access to SG Fileplan</vt:lpwstr>
  </property>
  <property fmtid="{D5CDD505-2E9C-101B-9397-08002B2CF9AE}" pid="22" name="Objective-Date of Original">
    <vt:lpwstr/>
  </property>
  <property fmtid="{D5CDD505-2E9C-101B-9397-08002B2CF9AE}" pid="23" name="Objective-Date Received">
    <vt:lpwstr/>
  </property>
  <property fmtid="{D5CDD505-2E9C-101B-9397-08002B2CF9AE}" pid="24" name="Objective-SG Web Publication - Category">
    <vt:lpwstr/>
  </property>
  <property fmtid="{D5CDD505-2E9C-101B-9397-08002B2CF9AE}" pid="25" name="Objective-SG Web Publication - Category 2 Classification">
    <vt:lpwstr/>
  </property>
  <property fmtid="{D5CDD505-2E9C-101B-9397-08002B2CF9AE}" pid="26" name="Objective-Connect Creator">
    <vt:lpwstr/>
  </property>
  <property fmtid="{D5CDD505-2E9C-101B-9397-08002B2CF9AE}" pid="27" name="Objective-Required Redaction">
    <vt:lpwstr/>
  </property>
</Properties>
</file>